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7010400" cy="9296400"/>
  <p:embeddedFontLst>
    <p:embeddedFont>
      <p:font typeface="Narkisim" panose="020E0502050101010101" pitchFamily="34" charset="-79"/>
      <p:regular r:id="rId26"/>
    </p:embeddedFont>
    <p:embeddedFont>
      <p:font typeface="Century Gothic" panose="020B0502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28">
          <p15:clr>
            <a:srgbClr val="000000"/>
          </p15:clr>
        </p15:guide>
        <p15:guide id="2" pos="2208">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7"/>
          </a:xfrm>
          <a:prstGeom prst="rect">
            <a:avLst/>
          </a:prstGeom>
          <a:noFill/>
          <a:ln>
            <a:noFill/>
          </a:ln>
        </p:spPr>
        <p:txBody>
          <a:bodyPr spcFirstLastPara="1" wrap="square" lIns="93150" tIns="46575" rIns="93150" bIns="4657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7" y="0"/>
            <a:ext cx="3038475" cy="465137"/>
          </a:xfrm>
          <a:prstGeom prst="rect">
            <a:avLst/>
          </a:prstGeom>
          <a:noFill/>
          <a:ln>
            <a:noFill/>
          </a:ln>
        </p:spPr>
        <p:txBody>
          <a:bodyPr spcFirstLastPara="1" wrap="square" lIns="93150" tIns="46575" rIns="93150" bIns="46575"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2"/>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7050" cy="4183062"/>
          </a:xfrm>
          <a:prstGeom prst="rect">
            <a:avLst/>
          </a:prstGeom>
          <a:noFill/>
          <a:ln>
            <a:noFill/>
          </a:ln>
        </p:spPr>
        <p:txBody>
          <a:bodyPr spcFirstLastPara="1" wrap="square" lIns="93150" tIns="46575" rIns="93150" bIns="4657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29675"/>
            <a:ext cx="3038475" cy="465137"/>
          </a:xfrm>
          <a:prstGeom prst="rect">
            <a:avLst/>
          </a:prstGeom>
          <a:noFill/>
          <a:ln>
            <a:noFill/>
          </a:ln>
        </p:spPr>
        <p:txBody>
          <a:bodyPr spcFirstLastPara="1" wrap="square" lIns="93150" tIns="46575" rIns="93150" bIns="46575"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7" y="8829675"/>
            <a:ext cx="3038475" cy="465137"/>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23640330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txBox="1">
            <a:spLocks noGrp="1"/>
          </p:cNvSpPr>
          <p:nvPr>
            <p:ph type="body" idx="1"/>
          </p:nvPr>
        </p:nvSpPr>
        <p:spPr>
          <a:xfrm>
            <a:off x="701675" y="4416425"/>
            <a:ext cx="5607050" cy="41830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66" name="Google Shape;166;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0600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701675" y="4416425"/>
            <a:ext cx="5607050" cy="41830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20" name="Google Shape;220;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0042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txBox="1">
            <a:spLocks noGrp="1"/>
          </p:cNvSpPr>
          <p:nvPr>
            <p:ph type="body" idx="1"/>
          </p:nvPr>
        </p:nvSpPr>
        <p:spPr>
          <a:xfrm>
            <a:off x="701675" y="4416425"/>
            <a:ext cx="5607050" cy="41830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26" name="Google Shape;226;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4579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701675" y="4416425"/>
            <a:ext cx="5607050" cy="41830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2" name="Google Shape;232;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1990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701675" y="4416425"/>
            <a:ext cx="5607050" cy="41830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38" name="Google Shape;238;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2768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e867ede79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e867ede79_0_0:notes"/>
          <p:cNvSpPr txBox="1">
            <a:spLocks noGrp="1"/>
          </p:cNvSpPr>
          <p:nvPr>
            <p:ph type="body" idx="1"/>
          </p:nvPr>
        </p:nvSpPr>
        <p:spPr>
          <a:xfrm>
            <a:off x="701675" y="4416425"/>
            <a:ext cx="5607000" cy="418320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45" name="Google Shape;245;g5e867ede79_0_0:notes"/>
          <p:cNvSpPr txBox="1">
            <a:spLocks noGrp="1"/>
          </p:cNvSpPr>
          <p:nvPr>
            <p:ph type="sldNum" idx="12"/>
          </p:nvPr>
        </p:nvSpPr>
        <p:spPr>
          <a:xfrm>
            <a:off x="3970337" y="8829675"/>
            <a:ext cx="3038400" cy="4650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sz="1400"/>
          </a:p>
        </p:txBody>
      </p:sp>
    </p:spTree>
    <p:extLst>
      <p:ext uri="{BB962C8B-B14F-4D97-AF65-F5344CB8AC3E}">
        <p14:creationId xmlns:p14="http://schemas.microsoft.com/office/powerpoint/2010/main" val="1439633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4:notes"/>
          <p:cNvSpPr txBox="1">
            <a:spLocks noGrp="1"/>
          </p:cNvSpPr>
          <p:nvPr>
            <p:ph type="body" idx="1"/>
          </p:nvPr>
        </p:nvSpPr>
        <p:spPr>
          <a:xfrm>
            <a:off x="701675" y="4416425"/>
            <a:ext cx="5607050" cy="41830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51" name="Google Shape;251;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2591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5:notes"/>
          <p:cNvSpPr txBox="1">
            <a:spLocks noGrp="1"/>
          </p:cNvSpPr>
          <p:nvPr>
            <p:ph type="body" idx="1"/>
          </p:nvPr>
        </p:nvSpPr>
        <p:spPr>
          <a:xfrm>
            <a:off x="701675" y="4416425"/>
            <a:ext cx="5607050" cy="41830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58" name="Google Shape;258;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7215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txBox="1">
            <a:spLocks noGrp="1"/>
          </p:cNvSpPr>
          <p:nvPr>
            <p:ph type="body" idx="1"/>
          </p:nvPr>
        </p:nvSpPr>
        <p:spPr>
          <a:xfrm>
            <a:off x="701675" y="4416425"/>
            <a:ext cx="5607050" cy="41830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64" name="Google Shape;264;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901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txBox="1">
            <a:spLocks noGrp="1"/>
          </p:cNvSpPr>
          <p:nvPr>
            <p:ph type="body" idx="1"/>
          </p:nvPr>
        </p:nvSpPr>
        <p:spPr>
          <a:xfrm>
            <a:off x="701675" y="4416425"/>
            <a:ext cx="5607050" cy="41830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0" name="Google Shape;270;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28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8:notes"/>
          <p:cNvSpPr txBox="1">
            <a:spLocks noGrp="1"/>
          </p:cNvSpPr>
          <p:nvPr>
            <p:ph type="body" idx="1"/>
          </p:nvPr>
        </p:nvSpPr>
        <p:spPr>
          <a:xfrm>
            <a:off x="701675" y="4416425"/>
            <a:ext cx="5607050" cy="41830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78" name="Google Shape;278;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2565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txBox="1">
            <a:spLocks noGrp="1"/>
          </p:cNvSpPr>
          <p:nvPr>
            <p:ph type="body" idx="1"/>
          </p:nvPr>
        </p:nvSpPr>
        <p:spPr>
          <a:xfrm>
            <a:off x="701675" y="4416425"/>
            <a:ext cx="5607050" cy="41830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72" name="Google Shape;172;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157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9:notes"/>
          <p:cNvSpPr txBox="1">
            <a:spLocks noGrp="1"/>
          </p:cNvSpPr>
          <p:nvPr>
            <p:ph type="body" idx="1"/>
          </p:nvPr>
        </p:nvSpPr>
        <p:spPr>
          <a:xfrm>
            <a:off x="701675" y="4416425"/>
            <a:ext cx="5607050" cy="41830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87" name="Google Shape;287;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0444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0:notes"/>
          <p:cNvSpPr txBox="1">
            <a:spLocks noGrp="1"/>
          </p:cNvSpPr>
          <p:nvPr>
            <p:ph type="body" idx="1"/>
          </p:nvPr>
        </p:nvSpPr>
        <p:spPr>
          <a:xfrm>
            <a:off x="701675" y="4416425"/>
            <a:ext cx="5607050" cy="41830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93" name="Google Shape;293;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0899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1:notes"/>
          <p:cNvSpPr txBox="1">
            <a:spLocks noGrp="1"/>
          </p:cNvSpPr>
          <p:nvPr>
            <p:ph type="body" idx="1"/>
          </p:nvPr>
        </p:nvSpPr>
        <p:spPr>
          <a:xfrm>
            <a:off x="701675" y="4416425"/>
            <a:ext cx="5607050" cy="41830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99" name="Google Shape;299;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89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notes"/>
          <p:cNvSpPr txBox="1">
            <a:spLocks noGrp="1"/>
          </p:cNvSpPr>
          <p:nvPr>
            <p:ph type="body" idx="1"/>
          </p:nvPr>
        </p:nvSpPr>
        <p:spPr>
          <a:xfrm>
            <a:off x="701675" y="4416425"/>
            <a:ext cx="5607050" cy="41830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78" name="Google Shape;178;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1632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txBox="1">
            <a:spLocks noGrp="1"/>
          </p:cNvSpPr>
          <p:nvPr>
            <p:ph type="body" idx="1"/>
          </p:nvPr>
        </p:nvSpPr>
        <p:spPr>
          <a:xfrm>
            <a:off x="701675" y="4416425"/>
            <a:ext cx="5607050" cy="41830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84" name="Google Shape;184;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6814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txBox="1">
            <a:spLocks noGrp="1"/>
          </p:cNvSpPr>
          <p:nvPr>
            <p:ph type="body" idx="1"/>
          </p:nvPr>
        </p:nvSpPr>
        <p:spPr>
          <a:xfrm>
            <a:off x="701675" y="4416425"/>
            <a:ext cx="5607050" cy="41830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90" name="Google Shape;190;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776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txBox="1">
            <a:spLocks noGrp="1"/>
          </p:cNvSpPr>
          <p:nvPr>
            <p:ph type="body" idx="1"/>
          </p:nvPr>
        </p:nvSpPr>
        <p:spPr>
          <a:xfrm>
            <a:off x="701675" y="4416425"/>
            <a:ext cx="5607050" cy="41830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96" name="Google Shape;196;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8724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txBox="1">
            <a:spLocks noGrp="1"/>
          </p:cNvSpPr>
          <p:nvPr>
            <p:ph type="body" idx="1"/>
          </p:nvPr>
        </p:nvSpPr>
        <p:spPr>
          <a:xfrm>
            <a:off x="701675" y="4416425"/>
            <a:ext cx="5607050" cy="41830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02" name="Google Shape;202;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7612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701675" y="4416425"/>
            <a:ext cx="5607050" cy="41830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08" name="Google Shape;208;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209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701675" y="4416425"/>
            <a:ext cx="5607050" cy="4183062"/>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214" name="Google Shape;214;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828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8" name="Google Shape;18;p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70" name="Google Shape;70;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71" name="Google Shape;71;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72" name="Google Shape;72;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73" name="Google Shape;73;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 name="Google Shape;78;p1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79" name="Google Shape;79;p1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80" name="Google Shape;80;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5" name="Google Shape;85;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86" name="Google Shape;86;p1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rot="5400000">
            <a:off x="4760118" y="2520157"/>
            <a:ext cx="5440363" cy="17716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5"/>
          <p:cNvSpPr txBox="1">
            <a:spLocks noGrp="1"/>
          </p:cNvSpPr>
          <p:nvPr>
            <p:ph type="body" idx="1"/>
          </p:nvPr>
        </p:nvSpPr>
        <p:spPr>
          <a:xfrm rot="5400000">
            <a:off x="1140618" y="824707"/>
            <a:ext cx="5440363" cy="51625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8" name="Google Shape;98;p15"/>
          <p:cNvSpPr txBox="1">
            <a:spLocks noGrp="1"/>
          </p:cNvSpPr>
          <p:nvPr>
            <p:ph type="dt" idx="10"/>
          </p:nvPr>
        </p:nvSpPr>
        <p:spPr>
          <a:xfrm>
            <a:off x="457200" y="6429375"/>
            <a:ext cx="2133600" cy="3238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5"/>
          <p:cNvSpPr txBox="1">
            <a:spLocks noGrp="1"/>
          </p:cNvSpPr>
          <p:nvPr>
            <p:ph type="ftr" idx="11"/>
          </p:nvPr>
        </p:nvSpPr>
        <p:spPr>
          <a:xfrm>
            <a:off x="3124200" y="6429375"/>
            <a:ext cx="2895600" cy="3238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6553200" y="6429375"/>
            <a:ext cx="2133600" cy="3238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1279525" y="685800"/>
            <a:ext cx="7086600" cy="7318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6"/>
          <p:cNvSpPr txBox="1">
            <a:spLocks noGrp="1"/>
          </p:cNvSpPr>
          <p:nvPr>
            <p:ph type="body" idx="1"/>
          </p:nvPr>
        </p:nvSpPr>
        <p:spPr>
          <a:xfrm rot="5400000">
            <a:off x="1645444" y="1234281"/>
            <a:ext cx="4525962" cy="5257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 name="Google Shape;104;p16"/>
          <p:cNvSpPr txBox="1">
            <a:spLocks noGrp="1"/>
          </p:cNvSpPr>
          <p:nvPr>
            <p:ph type="dt" idx="10"/>
          </p:nvPr>
        </p:nvSpPr>
        <p:spPr>
          <a:xfrm>
            <a:off x="457200" y="6429375"/>
            <a:ext cx="2133600" cy="3238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6"/>
          <p:cNvSpPr txBox="1">
            <a:spLocks noGrp="1"/>
          </p:cNvSpPr>
          <p:nvPr>
            <p:ph type="ftr" idx="11"/>
          </p:nvPr>
        </p:nvSpPr>
        <p:spPr>
          <a:xfrm>
            <a:off x="3124200" y="6429375"/>
            <a:ext cx="2895600" cy="3238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6"/>
          <p:cNvSpPr txBox="1">
            <a:spLocks noGrp="1"/>
          </p:cNvSpPr>
          <p:nvPr>
            <p:ph type="sldNum" idx="12"/>
          </p:nvPr>
        </p:nvSpPr>
        <p:spPr>
          <a:xfrm>
            <a:off x="6553200" y="6429375"/>
            <a:ext cx="2133600" cy="3238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Century Gothic"/>
              <a:buNone/>
              <a:defRPr sz="3200" b="0" i="0" u="none" strike="noStrike" cap="none">
                <a:solidFill>
                  <a:schemeClr val="dk1"/>
                </a:solidFill>
                <a:latin typeface="Century Gothic"/>
                <a:ea typeface="Century Gothic"/>
                <a:cs typeface="Century Gothic"/>
                <a:sym typeface="Century Gothic"/>
              </a:defRPr>
            </a:lvl1pPr>
            <a:lvl2pPr marR="0" lvl="1" algn="l" rtl="0">
              <a:spcBef>
                <a:spcPts val="560"/>
              </a:spcBef>
              <a:spcAft>
                <a:spcPts val="0"/>
              </a:spcAft>
              <a:buClr>
                <a:schemeClr val="dk1"/>
              </a:buClr>
              <a:buSzPts val="2800"/>
              <a:buFont typeface="Century Gothic"/>
              <a:buNone/>
              <a:defRPr sz="2800" b="0" i="0" u="none" strike="noStrike" cap="none">
                <a:solidFill>
                  <a:schemeClr val="dk1"/>
                </a:solidFill>
                <a:latin typeface="Century Gothic"/>
                <a:ea typeface="Century Gothic"/>
                <a:cs typeface="Century Gothic"/>
                <a:sym typeface="Century Gothic"/>
              </a:defRPr>
            </a:lvl2pPr>
            <a:lvl3pPr marR="0" lvl="2" algn="l" rtl="0">
              <a:spcBef>
                <a:spcPts val="480"/>
              </a:spcBef>
              <a:spcAft>
                <a:spcPts val="0"/>
              </a:spcAft>
              <a:buClr>
                <a:schemeClr val="dk1"/>
              </a:buClr>
              <a:buSzPts val="2400"/>
              <a:buFont typeface="Century Gothic"/>
              <a:buNone/>
              <a:defRPr sz="2400" b="0" i="0" u="none" strike="noStrike" cap="none">
                <a:solidFill>
                  <a:schemeClr val="dk1"/>
                </a:solidFill>
                <a:latin typeface="Century Gothic"/>
                <a:ea typeface="Century Gothic"/>
                <a:cs typeface="Century Gothic"/>
                <a:sym typeface="Century Gothic"/>
              </a:defRPr>
            </a:lvl3pPr>
            <a:lvl4pPr marR="0" lvl="3" algn="l" rtl="0">
              <a:spcBef>
                <a:spcPts val="400"/>
              </a:spcBef>
              <a:spcAft>
                <a:spcPts val="0"/>
              </a:spcAft>
              <a:buClr>
                <a:schemeClr val="dk1"/>
              </a:buClr>
              <a:buSzPts val="2000"/>
              <a:buFont typeface="Century Gothic"/>
              <a:buNone/>
              <a:defRPr sz="2000" b="0" i="0" u="none" strike="noStrike" cap="none">
                <a:solidFill>
                  <a:schemeClr val="dk1"/>
                </a:solidFill>
                <a:latin typeface="Century Gothic"/>
                <a:ea typeface="Century Gothic"/>
                <a:cs typeface="Century Gothic"/>
                <a:sym typeface="Century Gothic"/>
              </a:defRPr>
            </a:lvl4pPr>
            <a:lvl5pPr marR="0" lvl="4" algn="l" rtl="0">
              <a:spcBef>
                <a:spcPts val="400"/>
              </a:spcBef>
              <a:spcAft>
                <a:spcPts val="0"/>
              </a:spcAft>
              <a:buClr>
                <a:schemeClr val="dk1"/>
              </a:buClr>
              <a:buSzPts val="2000"/>
              <a:buFont typeface="Century Gothic"/>
              <a:buNone/>
              <a:defRPr sz="2000" b="0" i="0" u="none" strike="noStrike" cap="none">
                <a:solidFill>
                  <a:schemeClr val="dk1"/>
                </a:solidFill>
                <a:latin typeface="Century Gothic"/>
                <a:ea typeface="Century Gothic"/>
                <a:cs typeface="Century Gothic"/>
                <a:sym typeface="Century Gothic"/>
              </a:defRPr>
            </a:lvl5pPr>
            <a:lvl6pPr marR="0" lvl="5" algn="l" rtl="0">
              <a:spcBef>
                <a:spcPts val="400"/>
              </a:spcBef>
              <a:spcAft>
                <a:spcPts val="0"/>
              </a:spcAft>
              <a:buClr>
                <a:schemeClr val="dk1"/>
              </a:buClr>
              <a:buSzPts val="2000"/>
              <a:buFont typeface="Century Gothic"/>
              <a:buNone/>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Century Gothic"/>
              <a:buNone/>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Century Gothic"/>
              <a:buNone/>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Century Gothic"/>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10" name="Google Shape;110;p1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Century Gothic"/>
              <a:buNone/>
              <a:defRPr sz="1400"/>
            </a:lvl1pPr>
            <a:lvl2pPr marL="914400" lvl="1" indent="-228600" algn="l">
              <a:spcBef>
                <a:spcPts val="240"/>
              </a:spcBef>
              <a:spcAft>
                <a:spcPts val="0"/>
              </a:spcAft>
              <a:buClr>
                <a:schemeClr val="dk1"/>
              </a:buClr>
              <a:buSzPts val="1200"/>
              <a:buFont typeface="Century Gothic"/>
              <a:buNone/>
              <a:defRPr sz="1200"/>
            </a:lvl2pPr>
            <a:lvl3pPr marL="1371600" lvl="2" indent="-228600" algn="l">
              <a:spcBef>
                <a:spcPts val="200"/>
              </a:spcBef>
              <a:spcAft>
                <a:spcPts val="0"/>
              </a:spcAft>
              <a:buClr>
                <a:schemeClr val="dk1"/>
              </a:buClr>
              <a:buSzPts val="1000"/>
              <a:buFont typeface="Century Gothic"/>
              <a:buNone/>
              <a:defRPr sz="1000"/>
            </a:lvl3pPr>
            <a:lvl4pPr marL="1828800" lvl="3" indent="-228600" algn="l">
              <a:spcBef>
                <a:spcPts val="180"/>
              </a:spcBef>
              <a:spcAft>
                <a:spcPts val="0"/>
              </a:spcAft>
              <a:buClr>
                <a:schemeClr val="dk1"/>
              </a:buClr>
              <a:buSzPts val="900"/>
              <a:buFont typeface="Century Gothic"/>
              <a:buNone/>
              <a:defRPr sz="900"/>
            </a:lvl4pPr>
            <a:lvl5pPr marL="2286000" lvl="4" indent="-228600" algn="l">
              <a:spcBef>
                <a:spcPts val="180"/>
              </a:spcBef>
              <a:spcAft>
                <a:spcPts val="0"/>
              </a:spcAft>
              <a:buClr>
                <a:schemeClr val="dk1"/>
              </a:buClr>
              <a:buSzPts val="900"/>
              <a:buFont typeface="Century Gothic"/>
              <a:buNone/>
              <a:defRPr sz="900"/>
            </a:lvl5pPr>
            <a:lvl6pPr marL="2743200" lvl="5" indent="-228600" algn="l">
              <a:spcBef>
                <a:spcPts val="180"/>
              </a:spcBef>
              <a:spcAft>
                <a:spcPts val="0"/>
              </a:spcAft>
              <a:buClr>
                <a:schemeClr val="dk1"/>
              </a:buClr>
              <a:buSzPts val="900"/>
              <a:buFont typeface="Century Gothic"/>
              <a:buNone/>
              <a:defRPr sz="900"/>
            </a:lvl6pPr>
            <a:lvl7pPr marL="3200400" lvl="6" indent="-228600" algn="l">
              <a:spcBef>
                <a:spcPts val="180"/>
              </a:spcBef>
              <a:spcAft>
                <a:spcPts val="0"/>
              </a:spcAft>
              <a:buClr>
                <a:schemeClr val="dk1"/>
              </a:buClr>
              <a:buSzPts val="900"/>
              <a:buFont typeface="Century Gothic"/>
              <a:buNone/>
              <a:defRPr sz="900"/>
            </a:lvl7pPr>
            <a:lvl8pPr marL="3657600" lvl="7" indent="-228600" algn="l">
              <a:spcBef>
                <a:spcPts val="180"/>
              </a:spcBef>
              <a:spcAft>
                <a:spcPts val="0"/>
              </a:spcAft>
              <a:buClr>
                <a:schemeClr val="dk1"/>
              </a:buClr>
              <a:buSzPts val="900"/>
              <a:buFont typeface="Century Gothic"/>
              <a:buNone/>
              <a:defRPr sz="900"/>
            </a:lvl8pPr>
            <a:lvl9pPr marL="4114800" lvl="8" indent="-228600" algn="l">
              <a:spcBef>
                <a:spcPts val="180"/>
              </a:spcBef>
              <a:spcAft>
                <a:spcPts val="0"/>
              </a:spcAft>
              <a:buClr>
                <a:schemeClr val="dk1"/>
              </a:buClr>
              <a:buSzPts val="900"/>
              <a:buFont typeface="Century Gothic"/>
              <a:buNone/>
              <a:defRPr sz="900"/>
            </a:lvl9pPr>
          </a:lstStyle>
          <a:p>
            <a:endParaRPr/>
          </a:p>
        </p:txBody>
      </p:sp>
      <p:sp>
        <p:nvSpPr>
          <p:cNvPr id="111" name="Google Shape;111;p17"/>
          <p:cNvSpPr txBox="1">
            <a:spLocks noGrp="1"/>
          </p:cNvSpPr>
          <p:nvPr>
            <p:ph type="dt" idx="10"/>
          </p:nvPr>
        </p:nvSpPr>
        <p:spPr>
          <a:xfrm>
            <a:off x="457200" y="6429375"/>
            <a:ext cx="2133600" cy="3238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7"/>
          <p:cNvSpPr txBox="1">
            <a:spLocks noGrp="1"/>
          </p:cNvSpPr>
          <p:nvPr>
            <p:ph type="ftr" idx="11"/>
          </p:nvPr>
        </p:nvSpPr>
        <p:spPr>
          <a:xfrm>
            <a:off x="3124200" y="6429375"/>
            <a:ext cx="2895600" cy="3238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7"/>
          <p:cNvSpPr txBox="1">
            <a:spLocks noGrp="1"/>
          </p:cNvSpPr>
          <p:nvPr>
            <p:ph type="sldNum" idx="12"/>
          </p:nvPr>
        </p:nvSpPr>
        <p:spPr>
          <a:xfrm>
            <a:off x="6553200" y="6429375"/>
            <a:ext cx="2133600" cy="3238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Century Gothic"/>
              <a:buChar char="•"/>
              <a:defRPr sz="3200"/>
            </a:lvl1pPr>
            <a:lvl2pPr marL="914400" lvl="1" indent="-406400" algn="l">
              <a:spcBef>
                <a:spcPts val="560"/>
              </a:spcBef>
              <a:spcAft>
                <a:spcPts val="0"/>
              </a:spcAft>
              <a:buClr>
                <a:schemeClr val="dk1"/>
              </a:buClr>
              <a:buSzPts val="2800"/>
              <a:buFont typeface="Century Gothic"/>
              <a:buChar char="–"/>
              <a:defRPr sz="2800"/>
            </a:lvl2pPr>
            <a:lvl3pPr marL="1371600" lvl="2" indent="-381000" algn="l">
              <a:spcBef>
                <a:spcPts val="480"/>
              </a:spcBef>
              <a:spcAft>
                <a:spcPts val="0"/>
              </a:spcAft>
              <a:buClr>
                <a:schemeClr val="dk1"/>
              </a:buClr>
              <a:buSzPts val="2400"/>
              <a:buFont typeface="Century Gothic"/>
              <a:buChar char="•"/>
              <a:defRPr sz="2400"/>
            </a:lvl3pPr>
            <a:lvl4pPr marL="1828800" lvl="3" indent="-355600" algn="l">
              <a:spcBef>
                <a:spcPts val="400"/>
              </a:spcBef>
              <a:spcAft>
                <a:spcPts val="0"/>
              </a:spcAft>
              <a:buClr>
                <a:schemeClr val="dk1"/>
              </a:buClr>
              <a:buSzPts val="2000"/>
              <a:buFont typeface="Century Gothic"/>
              <a:buChar char="–"/>
              <a:defRPr sz="2000"/>
            </a:lvl4pPr>
            <a:lvl5pPr marL="2286000" lvl="4" indent="-355600" algn="l">
              <a:spcBef>
                <a:spcPts val="400"/>
              </a:spcBef>
              <a:spcAft>
                <a:spcPts val="0"/>
              </a:spcAft>
              <a:buClr>
                <a:schemeClr val="dk1"/>
              </a:buClr>
              <a:buSzPts val="2000"/>
              <a:buFont typeface="Century Gothic"/>
              <a:buChar char="»"/>
              <a:defRPr sz="2000"/>
            </a:lvl5pPr>
            <a:lvl6pPr marL="2743200" lvl="5" indent="-355600" algn="l">
              <a:spcBef>
                <a:spcPts val="400"/>
              </a:spcBef>
              <a:spcAft>
                <a:spcPts val="0"/>
              </a:spcAft>
              <a:buClr>
                <a:schemeClr val="dk1"/>
              </a:buClr>
              <a:buSzPts val="2000"/>
              <a:buFont typeface="Century Gothic"/>
              <a:buChar char="»"/>
              <a:defRPr sz="2000"/>
            </a:lvl6pPr>
            <a:lvl7pPr marL="3200400" lvl="6" indent="-355600" algn="l">
              <a:spcBef>
                <a:spcPts val="400"/>
              </a:spcBef>
              <a:spcAft>
                <a:spcPts val="0"/>
              </a:spcAft>
              <a:buClr>
                <a:schemeClr val="dk1"/>
              </a:buClr>
              <a:buSzPts val="2000"/>
              <a:buFont typeface="Century Gothic"/>
              <a:buChar char="»"/>
              <a:defRPr sz="2000"/>
            </a:lvl7pPr>
            <a:lvl8pPr marL="3657600" lvl="7" indent="-355600" algn="l">
              <a:spcBef>
                <a:spcPts val="400"/>
              </a:spcBef>
              <a:spcAft>
                <a:spcPts val="0"/>
              </a:spcAft>
              <a:buClr>
                <a:schemeClr val="dk1"/>
              </a:buClr>
              <a:buSzPts val="2000"/>
              <a:buFont typeface="Century Gothic"/>
              <a:buChar char="»"/>
              <a:defRPr sz="2000"/>
            </a:lvl8pPr>
            <a:lvl9pPr marL="4114800" lvl="8" indent="-355600" algn="l">
              <a:spcBef>
                <a:spcPts val="400"/>
              </a:spcBef>
              <a:spcAft>
                <a:spcPts val="0"/>
              </a:spcAft>
              <a:buClr>
                <a:schemeClr val="dk1"/>
              </a:buClr>
              <a:buSzPts val="2000"/>
              <a:buFont typeface="Century Gothic"/>
              <a:buChar char="»"/>
              <a:defRPr sz="2000"/>
            </a:lvl9pPr>
          </a:lstStyle>
          <a:p>
            <a:endParaRPr/>
          </a:p>
        </p:txBody>
      </p:sp>
      <p:sp>
        <p:nvSpPr>
          <p:cNvPr id="117" name="Google Shape;117;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Century Gothic"/>
              <a:buNone/>
              <a:defRPr sz="1400"/>
            </a:lvl1pPr>
            <a:lvl2pPr marL="914400" lvl="1" indent="-228600" algn="l">
              <a:spcBef>
                <a:spcPts val="240"/>
              </a:spcBef>
              <a:spcAft>
                <a:spcPts val="0"/>
              </a:spcAft>
              <a:buClr>
                <a:schemeClr val="dk1"/>
              </a:buClr>
              <a:buSzPts val="1200"/>
              <a:buFont typeface="Century Gothic"/>
              <a:buNone/>
              <a:defRPr sz="1200"/>
            </a:lvl2pPr>
            <a:lvl3pPr marL="1371600" lvl="2" indent="-228600" algn="l">
              <a:spcBef>
                <a:spcPts val="200"/>
              </a:spcBef>
              <a:spcAft>
                <a:spcPts val="0"/>
              </a:spcAft>
              <a:buClr>
                <a:schemeClr val="dk1"/>
              </a:buClr>
              <a:buSzPts val="1000"/>
              <a:buFont typeface="Century Gothic"/>
              <a:buNone/>
              <a:defRPr sz="1000"/>
            </a:lvl3pPr>
            <a:lvl4pPr marL="1828800" lvl="3" indent="-228600" algn="l">
              <a:spcBef>
                <a:spcPts val="180"/>
              </a:spcBef>
              <a:spcAft>
                <a:spcPts val="0"/>
              </a:spcAft>
              <a:buClr>
                <a:schemeClr val="dk1"/>
              </a:buClr>
              <a:buSzPts val="900"/>
              <a:buFont typeface="Century Gothic"/>
              <a:buNone/>
              <a:defRPr sz="900"/>
            </a:lvl4pPr>
            <a:lvl5pPr marL="2286000" lvl="4" indent="-228600" algn="l">
              <a:spcBef>
                <a:spcPts val="180"/>
              </a:spcBef>
              <a:spcAft>
                <a:spcPts val="0"/>
              </a:spcAft>
              <a:buClr>
                <a:schemeClr val="dk1"/>
              </a:buClr>
              <a:buSzPts val="900"/>
              <a:buFont typeface="Century Gothic"/>
              <a:buNone/>
              <a:defRPr sz="900"/>
            </a:lvl5pPr>
            <a:lvl6pPr marL="2743200" lvl="5" indent="-228600" algn="l">
              <a:spcBef>
                <a:spcPts val="180"/>
              </a:spcBef>
              <a:spcAft>
                <a:spcPts val="0"/>
              </a:spcAft>
              <a:buClr>
                <a:schemeClr val="dk1"/>
              </a:buClr>
              <a:buSzPts val="900"/>
              <a:buFont typeface="Century Gothic"/>
              <a:buNone/>
              <a:defRPr sz="900"/>
            </a:lvl6pPr>
            <a:lvl7pPr marL="3200400" lvl="6" indent="-228600" algn="l">
              <a:spcBef>
                <a:spcPts val="180"/>
              </a:spcBef>
              <a:spcAft>
                <a:spcPts val="0"/>
              </a:spcAft>
              <a:buClr>
                <a:schemeClr val="dk1"/>
              </a:buClr>
              <a:buSzPts val="900"/>
              <a:buFont typeface="Century Gothic"/>
              <a:buNone/>
              <a:defRPr sz="900"/>
            </a:lvl7pPr>
            <a:lvl8pPr marL="3657600" lvl="7" indent="-228600" algn="l">
              <a:spcBef>
                <a:spcPts val="180"/>
              </a:spcBef>
              <a:spcAft>
                <a:spcPts val="0"/>
              </a:spcAft>
              <a:buClr>
                <a:schemeClr val="dk1"/>
              </a:buClr>
              <a:buSzPts val="900"/>
              <a:buFont typeface="Century Gothic"/>
              <a:buNone/>
              <a:defRPr sz="900"/>
            </a:lvl8pPr>
            <a:lvl9pPr marL="4114800" lvl="8" indent="-228600" algn="l">
              <a:spcBef>
                <a:spcPts val="180"/>
              </a:spcBef>
              <a:spcAft>
                <a:spcPts val="0"/>
              </a:spcAft>
              <a:buClr>
                <a:schemeClr val="dk1"/>
              </a:buClr>
              <a:buSzPts val="900"/>
              <a:buFont typeface="Century Gothic"/>
              <a:buNone/>
              <a:defRPr sz="900"/>
            </a:lvl9pPr>
          </a:lstStyle>
          <a:p>
            <a:endParaRPr/>
          </a:p>
        </p:txBody>
      </p:sp>
      <p:sp>
        <p:nvSpPr>
          <p:cNvPr id="118" name="Google Shape;118;p18"/>
          <p:cNvSpPr txBox="1">
            <a:spLocks noGrp="1"/>
          </p:cNvSpPr>
          <p:nvPr>
            <p:ph type="dt" idx="10"/>
          </p:nvPr>
        </p:nvSpPr>
        <p:spPr>
          <a:xfrm>
            <a:off x="457200" y="6429375"/>
            <a:ext cx="2133600" cy="3238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8"/>
          <p:cNvSpPr txBox="1">
            <a:spLocks noGrp="1"/>
          </p:cNvSpPr>
          <p:nvPr>
            <p:ph type="ftr" idx="11"/>
          </p:nvPr>
        </p:nvSpPr>
        <p:spPr>
          <a:xfrm>
            <a:off x="3124200" y="6429375"/>
            <a:ext cx="2895600" cy="3238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8"/>
          <p:cNvSpPr txBox="1">
            <a:spLocks noGrp="1"/>
          </p:cNvSpPr>
          <p:nvPr>
            <p:ph type="sldNum" idx="12"/>
          </p:nvPr>
        </p:nvSpPr>
        <p:spPr>
          <a:xfrm>
            <a:off x="6553200" y="6429375"/>
            <a:ext cx="2133600" cy="3238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1"/>
        <p:cNvGrpSpPr/>
        <p:nvPr/>
      </p:nvGrpSpPr>
      <p:grpSpPr>
        <a:xfrm>
          <a:off x="0" y="0"/>
          <a:ext cx="0" cy="0"/>
          <a:chOff x="0" y="0"/>
          <a:chExt cx="0" cy="0"/>
        </a:xfrm>
      </p:grpSpPr>
      <p:sp>
        <p:nvSpPr>
          <p:cNvPr id="122" name="Google Shape;122;p19"/>
          <p:cNvSpPr txBox="1">
            <a:spLocks noGrp="1"/>
          </p:cNvSpPr>
          <p:nvPr>
            <p:ph type="dt" idx="10"/>
          </p:nvPr>
        </p:nvSpPr>
        <p:spPr>
          <a:xfrm>
            <a:off x="457200" y="6429375"/>
            <a:ext cx="2133600" cy="3238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9"/>
          <p:cNvSpPr txBox="1">
            <a:spLocks noGrp="1"/>
          </p:cNvSpPr>
          <p:nvPr>
            <p:ph type="ftr" idx="11"/>
          </p:nvPr>
        </p:nvSpPr>
        <p:spPr>
          <a:xfrm>
            <a:off x="3124200" y="6429375"/>
            <a:ext cx="2895600" cy="3238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9"/>
          <p:cNvSpPr txBox="1">
            <a:spLocks noGrp="1"/>
          </p:cNvSpPr>
          <p:nvPr>
            <p:ph type="sldNum" idx="12"/>
          </p:nvPr>
        </p:nvSpPr>
        <p:spPr>
          <a:xfrm>
            <a:off x="6553200" y="6429375"/>
            <a:ext cx="2133600" cy="3238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1279525" y="685800"/>
            <a:ext cx="7086600" cy="7318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0"/>
          <p:cNvSpPr txBox="1">
            <a:spLocks noGrp="1"/>
          </p:cNvSpPr>
          <p:nvPr>
            <p:ph type="dt" idx="10"/>
          </p:nvPr>
        </p:nvSpPr>
        <p:spPr>
          <a:xfrm>
            <a:off x="457200" y="6429375"/>
            <a:ext cx="2133600" cy="3238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0"/>
          <p:cNvSpPr txBox="1">
            <a:spLocks noGrp="1"/>
          </p:cNvSpPr>
          <p:nvPr>
            <p:ph type="ftr" idx="11"/>
          </p:nvPr>
        </p:nvSpPr>
        <p:spPr>
          <a:xfrm>
            <a:off x="3124200" y="6429375"/>
            <a:ext cx="2895600" cy="3238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0"/>
          <p:cNvSpPr txBox="1">
            <a:spLocks noGrp="1"/>
          </p:cNvSpPr>
          <p:nvPr>
            <p:ph type="sldNum" idx="12"/>
          </p:nvPr>
        </p:nvSpPr>
        <p:spPr>
          <a:xfrm>
            <a:off x="6553200" y="6429375"/>
            <a:ext cx="2133600" cy="3238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Century Gothic"/>
              <a:buNone/>
              <a:defRPr sz="2400" b="1"/>
            </a:lvl1pPr>
            <a:lvl2pPr marL="914400" lvl="1" indent="-228600" algn="l">
              <a:spcBef>
                <a:spcPts val="400"/>
              </a:spcBef>
              <a:spcAft>
                <a:spcPts val="0"/>
              </a:spcAft>
              <a:buClr>
                <a:schemeClr val="dk1"/>
              </a:buClr>
              <a:buSzPts val="2000"/>
              <a:buFont typeface="Century Gothic"/>
              <a:buNone/>
              <a:defRPr sz="2000" b="1"/>
            </a:lvl2pPr>
            <a:lvl3pPr marL="1371600" lvl="2" indent="-228600" algn="l">
              <a:spcBef>
                <a:spcPts val="360"/>
              </a:spcBef>
              <a:spcAft>
                <a:spcPts val="0"/>
              </a:spcAft>
              <a:buClr>
                <a:schemeClr val="dk1"/>
              </a:buClr>
              <a:buSzPts val="1800"/>
              <a:buFont typeface="Century Gothic"/>
              <a:buNone/>
              <a:defRPr sz="1800" b="1"/>
            </a:lvl3pPr>
            <a:lvl4pPr marL="1828800" lvl="3" indent="-228600" algn="l">
              <a:spcBef>
                <a:spcPts val="320"/>
              </a:spcBef>
              <a:spcAft>
                <a:spcPts val="0"/>
              </a:spcAft>
              <a:buClr>
                <a:schemeClr val="dk1"/>
              </a:buClr>
              <a:buSzPts val="1600"/>
              <a:buFont typeface="Century Gothic"/>
              <a:buNone/>
              <a:defRPr sz="1600" b="1"/>
            </a:lvl4pPr>
            <a:lvl5pPr marL="2286000" lvl="4" indent="-228600" algn="l">
              <a:spcBef>
                <a:spcPts val="320"/>
              </a:spcBef>
              <a:spcAft>
                <a:spcPts val="0"/>
              </a:spcAft>
              <a:buClr>
                <a:schemeClr val="dk1"/>
              </a:buClr>
              <a:buSzPts val="1600"/>
              <a:buFont typeface="Century Gothic"/>
              <a:buNone/>
              <a:defRPr sz="1600" b="1"/>
            </a:lvl5pPr>
            <a:lvl6pPr marL="2743200" lvl="5" indent="-228600" algn="l">
              <a:spcBef>
                <a:spcPts val="320"/>
              </a:spcBef>
              <a:spcAft>
                <a:spcPts val="0"/>
              </a:spcAft>
              <a:buClr>
                <a:schemeClr val="dk1"/>
              </a:buClr>
              <a:buSzPts val="1600"/>
              <a:buFont typeface="Century Gothic"/>
              <a:buNone/>
              <a:defRPr sz="1600" b="1"/>
            </a:lvl6pPr>
            <a:lvl7pPr marL="3200400" lvl="6" indent="-228600" algn="l">
              <a:spcBef>
                <a:spcPts val="320"/>
              </a:spcBef>
              <a:spcAft>
                <a:spcPts val="0"/>
              </a:spcAft>
              <a:buClr>
                <a:schemeClr val="dk1"/>
              </a:buClr>
              <a:buSzPts val="1600"/>
              <a:buFont typeface="Century Gothic"/>
              <a:buNone/>
              <a:defRPr sz="1600" b="1"/>
            </a:lvl7pPr>
            <a:lvl8pPr marL="3657600" lvl="7" indent="-228600" algn="l">
              <a:spcBef>
                <a:spcPts val="320"/>
              </a:spcBef>
              <a:spcAft>
                <a:spcPts val="0"/>
              </a:spcAft>
              <a:buClr>
                <a:schemeClr val="dk1"/>
              </a:buClr>
              <a:buSzPts val="1600"/>
              <a:buFont typeface="Century Gothic"/>
              <a:buNone/>
              <a:defRPr sz="1600" b="1"/>
            </a:lvl8pPr>
            <a:lvl9pPr marL="4114800" lvl="8" indent="-228600" algn="l">
              <a:spcBef>
                <a:spcPts val="320"/>
              </a:spcBef>
              <a:spcAft>
                <a:spcPts val="0"/>
              </a:spcAft>
              <a:buClr>
                <a:schemeClr val="dk1"/>
              </a:buClr>
              <a:buSzPts val="1600"/>
              <a:buFont typeface="Century Gothic"/>
              <a:buNone/>
              <a:defRPr sz="1600" b="1"/>
            </a:lvl9pPr>
          </a:lstStyle>
          <a:p>
            <a:endParaRPr/>
          </a:p>
        </p:txBody>
      </p:sp>
      <p:sp>
        <p:nvSpPr>
          <p:cNvPr id="133" name="Google Shape;133;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Century Gothic"/>
              <a:buChar char="•"/>
              <a:defRPr sz="2400"/>
            </a:lvl1pPr>
            <a:lvl2pPr marL="914400" lvl="1" indent="-355600" algn="l">
              <a:spcBef>
                <a:spcPts val="400"/>
              </a:spcBef>
              <a:spcAft>
                <a:spcPts val="0"/>
              </a:spcAft>
              <a:buClr>
                <a:schemeClr val="dk1"/>
              </a:buClr>
              <a:buSzPts val="2000"/>
              <a:buFont typeface="Century Gothic"/>
              <a:buChar char="–"/>
              <a:defRPr sz="2000"/>
            </a:lvl2pPr>
            <a:lvl3pPr marL="1371600" lvl="2" indent="-342900" algn="l">
              <a:spcBef>
                <a:spcPts val="360"/>
              </a:spcBef>
              <a:spcAft>
                <a:spcPts val="0"/>
              </a:spcAft>
              <a:buClr>
                <a:schemeClr val="dk1"/>
              </a:buClr>
              <a:buSzPts val="1800"/>
              <a:buFont typeface="Century Gothic"/>
              <a:buChar char="•"/>
              <a:defRPr sz="1800"/>
            </a:lvl3pPr>
            <a:lvl4pPr marL="1828800" lvl="3" indent="-330200" algn="l">
              <a:spcBef>
                <a:spcPts val="320"/>
              </a:spcBef>
              <a:spcAft>
                <a:spcPts val="0"/>
              </a:spcAft>
              <a:buClr>
                <a:schemeClr val="dk1"/>
              </a:buClr>
              <a:buSzPts val="1600"/>
              <a:buFont typeface="Century Gothic"/>
              <a:buChar char="–"/>
              <a:defRPr sz="1600"/>
            </a:lvl4pPr>
            <a:lvl5pPr marL="2286000" lvl="4" indent="-330200" algn="l">
              <a:spcBef>
                <a:spcPts val="320"/>
              </a:spcBef>
              <a:spcAft>
                <a:spcPts val="0"/>
              </a:spcAft>
              <a:buClr>
                <a:schemeClr val="dk1"/>
              </a:buClr>
              <a:buSzPts val="1600"/>
              <a:buFont typeface="Century Gothic"/>
              <a:buChar char="»"/>
              <a:defRPr sz="1600"/>
            </a:lvl5pPr>
            <a:lvl6pPr marL="2743200" lvl="5" indent="-330200" algn="l">
              <a:spcBef>
                <a:spcPts val="320"/>
              </a:spcBef>
              <a:spcAft>
                <a:spcPts val="0"/>
              </a:spcAft>
              <a:buClr>
                <a:schemeClr val="dk1"/>
              </a:buClr>
              <a:buSzPts val="1600"/>
              <a:buFont typeface="Century Gothic"/>
              <a:buChar char="»"/>
              <a:defRPr sz="1600"/>
            </a:lvl6pPr>
            <a:lvl7pPr marL="3200400" lvl="6" indent="-330200" algn="l">
              <a:spcBef>
                <a:spcPts val="320"/>
              </a:spcBef>
              <a:spcAft>
                <a:spcPts val="0"/>
              </a:spcAft>
              <a:buClr>
                <a:schemeClr val="dk1"/>
              </a:buClr>
              <a:buSzPts val="1600"/>
              <a:buFont typeface="Century Gothic"/>
              <a:buChar char="»"/>
              <a:defRPr sz="1600"/>
            </a:lvl7pPr>
            <a:lvl8pPr marL="3657600" lvl="7" indent="-330200" algn="l">
              <a:spcBef>
                <a:spcPts val="320"/>
              </a:spcBef>
              <a:spcAft>
                <a:spcPts val="0"/>
              </a:spcAft>
              <a:buClr>
                <a:schemeClr val="dk1"/>
              </a:buClr>
              <a:buSzPts val="1600"/>
              <a:buFont typeface="Century Gothic"/>
              <a:buChar char="»"/>
              <a:defRPr sz="1600"/>
            </a:lvl8pPr>
            <a:lvl9pPr marL="4114800" lvl="8" indent="-330200" algn="l">
              <a:spcBef>
                <a:spcPts val="320"/>
              </a:spcBef>
              <a:spcAft>
                <a:spcPts val="0"/>
              </a:spcAft>
              <a:buClr>
                <a:schemeClr val="dk1"/>
              </a:buClr>
              <a:buSzPts val="1600"/>
              <a:buFont typeface="Century Gothic"/>
              <a:buChar char="»"/>
              <a:defRPr sz="1600"/>
            </a:lvl9pPr>
          </a:lstStyle>
          <a:p>
            <a:endParaRPr/>
          </a:p>
        </p:txBody>
      </p:sp>
      <p:sp>
        <p:nvSpPr>
          <p:cNvPr id="134" name="Google Shape;134;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Century Gothic"/>
              <a:buNone/>
              <a:defRPr sz="2400" b="1"/>
            </a:lvl1pPr>
            <a:lvl2pPr marL="914400" lvl="1" indent="-228600" algn="l">
              <a:spcBef>
                <a:spcPts val="400"/>
              </a:spcBef>
              <a:spcAft>
                <a:spcPts val="0"/>
              </a:spcAft>
              <a:buClr>
                <a:schemeClr val="dk1"/>
              </a:buClr>
              <a:buSzPts val="2000"/>
              <a:buFont typeface="Century Gothic"/>
              <a:buNone/>
              <a:defRPr sz="2000" b="1"/>
            </a:lvl2pPr>
            <a:lvl3pPr marL="1371600" lvl="2" indent="-228600" algn="l">
              <a:spcBef>
                <a:spcPts val="360"/>
              </a:spcBef>
              <a:spcAft>
                <a:spcPts val="0"/>
              </a:spcAft>
              <a:buClr>
                <a:schemeClr val="dk1"/>
              </a:buClr>
              <a:buSzPts val="1800"/>
              <a:buFont typeface="Century Gothic"/>
              <a:buNone/>
              <a:defRPr sz="1800" b="1"/>
            </a:lvl3pPr>
            <a:lvl4pPr marL="1828800" lvl="3" indent="-228600" algn="l">
              <a:spcBef>
                <a:spcPts val="320"/>
              </a:spcBef>
              <a:spcAft>
                <a:spcPts val="0"/>
              </a:spcAft>
              <a:buClr>
                <a:schemeClr val="dk1"/>
              </a:buClr>
              <a:buSzPts val="1600"/>
              <a:buFont typeface="Century Gothic"/>
              <a:buNone/>
              <a:defRPr sz="1600" b="1"/>
            </a:lvl4pPr>
            <a:lvl5pPr marL="2286000" lvl="4" indent="-228600" algn="l">
              <a:spcBef>
                <a:spcPts val="320"/>
              </a:spcBef>
              <a:spcAft>
                <a:spcPts val="0"/>
              </a:spcAft>
              <a:buClr>
                <a:schemeClr val="dk1"/>
              </a:buClr>
              <a:buSzPts val="1600"/>
              <a:buFont typeface="Century Gothic"/>
              <a:buNone/>
              <a:defRPr sz="1600" b="1"/>
            </a:lvl5pPr>
            <a:lvl6pPr marL="2743200" lvl="5" indent="-228600" algn="l">
              <a:spcBef>
                <a:spcPts val="320"/>
              </a:spcBef>
              <a:spcAft>
                <a:spcPts val="0"/>
              </a:spcAft>
              <a:buClr>
                <a:schemeClr val="dk1"/>
              </a:buClr>
              <a:buSzPts val="1600"/>
              <a:buFont typeface="Century Gothic"/>
              <a:buNone/>
              <a:defRPr sz="1600" b="1"/>
            </a:lvl6pPr>
            <a:lvl7pPr marL="3200400" lvl="6" indent="-228600" algn="l">
              <a:spcBef>
                <a:spcPts val="320"/>
              </a:spcBef>
              <a:spcAft>
                <a:spcPts val="0"/>
              </a:spcAft>
              <a:buClr>
                <a:schemeClr val="dk1"/>
              </a:buClr>
              <a:buSzPts val="1600"/>
              <a:buFont typeface="Century Gothic"/>
              <a:buNone/>
              <a:defRPr sz="1600" b="1"/>
            </a:lvl7pPr>
            <a:lvl8pPr marL="3657600" lvl="7" indent="-228600" algn="l">
              <a:spcBef>
                <a:spcPts val="320"/>
              </a:spcBef>
              <a:spcAft>
                <a:spcPts val="0"/>
              </a:spcAft>
              <a:buClr>
                <a:schemeClr val="dk1"/>
              </a:buClr>
              <a:buSzPts val="1600"/>
              <a:buFont typeface="Century Gothic"/>
              <a:buNone/>
              <a:defRPr sz="1600" b="1"/>
            </a:lvl8pPr>
            <a:lvl9pPr marL="4114800" lvl="8" indent="-228600" algn="l">
              <a:spcBef>
                <a:spcPts val="320"/>
              </a:spcBef>
              <a:spcAft>
                <a:spcPts val="0"/>
              </a:spcAft>
              <a:buClr>
                <a:schemeClr val="dk1"/>
              </a:buClr>
              <a:buSzPts val="1600"/>
              <a:buFont typeface="Century Gothic"/>
              <a:buNone/>
              <a:defRPr sz="1600" b="1"/>
            </a:lvl9pPr>
          </a:lstStyle>
          <a:p>
            <a:endParaRPr/>
          </a:p>
        </p:txBody>
      </p:sp>
      <p:sp>
        <p:nvSpPr>
          <p:cNvPr id="135" name="Google Shape;135;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Century Gothic"/>
              <a:buChar char="•"/>
              <a:defRPr sz="2400"/>
            </a:lvl1pPr>
            <a:lvl2pPr marL="914400" lvl="1" indent="-355600" algn="l">
              <a:spcBef>
                <a:spcPts val="400"/>
              </a:spcBef>
              <a:spcAft>
                <a:spcPts val="0"/>
              </a:spcAft>
              <a:buClr>
                <a:schemeClr val="dk1"/>
              </a:buClr>
              <a:buSzPts val="2000"/>
              <a:buFont typeface="Century Gothic"/>
              <a:buChar char="–"/>
              <a:defRPr sz="2000"/>
            </a:lvl2pPr>
            <a:lvl3pPr marL="1371600" lvl="2" indent="-342900" algn="l">
              <a:spcBef>
                <a:spcPts val="360"/>
              </a:spcBef>
              <a:spcAft>
                <a:spcPts val="0"/>
              </a:spcAft>
              <a:buClr>
                <a:schemeClr val="dk1"/>
              </a:buClr>
              <a:buSzPts val="1800"/>
              <a:buFont typeface="Century Gothic"/>
              <a:buChar char="•"/>
              <a:defRPr sz="1800"/>
            </a:lvl3pPr>
            <a:lvl4pPr marL="1828800" lvl="3" indent="-330200" algn="l">
              <a:spcBef>
                <a:spcPts val="320"/>
              </a:spcBef>
              <a:spcAft>
                <a:spcPts val="0"/>
              </a:spcAft>
              <a:buClr>
                <a:schemeClr val="dk1"/>
              </a:buClr>
              <a:buSzPts val="1600"/>
              <a:buFont typeface="Century Gothic"/>
              <a:buChar char="–"/>
              <a:defRPr sz="1600"/>
            </a:lvl4pPr>
            <a:lvl5pPr marL="2286000" lvl="4" indent="-330200" algn="l">
              <a:spcBef>
                <a:spcPts val="320"/>
              </a:spcBef>
              <a:spcAft>
                <a:spcPts val="0"/>
              </a:spcAft>
              <a:buClr>
                <a:schemeClr val="dk1"/>
              </a:buClr>
              <a:buSzPts val="1600"/>
              <a:buFont typeface="Century Gothic"/>
              <a:buChar char="»"/>
              <a:defRPr sz="1600"/>
            </a:lvl5pPr>
            <a:lvl6pPr marL="2743200" lvl="5" indent="-330200" algn="l">
              <a:spcBef>
                <a:spcPts val="320"/>
              </a:spcBef>
              <a:spcAft>
                <a:spcPts val="0"/>
              </a:spcAft>
              <a:buClr>
                <a:schemeClr val="dk1"/>
              </a:buClr>
              <a:buSzPts val="1600"/>
              <a:buFont typeface="Century Gothic"/>
              <a:buChar char="»"/>
              <a:defRPr sz="1600"/>
            </a:lvl6pPr>
            <a:lvl7pPr marL="3200400" lvl="6" indent="-330200" algn="l">
              <a:spcBef>
                <a:spcPts val="320"/>
              </a:spcBef>
              <a:spcAft>
                <a:spcPts val="0"/>
              </a:spcAft>
              <a:buClr>
                <a:schemeClr val="dk1"/>
              </a:buClr>
              <a:buSzPts val="1600"/>
              <a:buFont typeface="Century Gothic"/>
              <a:buChar char="»"/>
              <a:defRPr sz="1600"/>
            </a:lvl7pPr>
            <a:lvl8pPr marL="3657600" lvl="7" indent="-330200" algn="l">
              <a:spcBef>
                <a:spcPts val="320"/>
              </a:spcBef>
              <a:spcAft>
                <a:spcPts val="0"/>
              </a:spcAft>
              <a:buClr>
                <a:schemeClr val="dk1"/>
              </a:buClr>
              <a:buSzPts val="1600"/>
              <a:buFont typeface="Century Gothic"/>
              <a:buChar char="»"/>
              <a:defRPr sz="1600"/>
            </a:lvl8pPr>
            <a:lvl9pPr marL="4114800" lvl="8" indent="-330200" algn="l">
              <a:spcBef>
                <a:spcPts val="320"/>
              </a:spcBef>
              <a:spcAft>
                <a:spcPts val="0"/>
              </a:spcAft>
              <a:buClr>
                <a:schemeClr val="dk1"/>
              </a:buClr>
              <a:buSzPts val="1600"/>
              <a:buFont typeface="Century Gothic"/>
              <a:buChar char="»"/>
              <a:defRPr sz="1600"/>
            </a:lvl9pPr>
          </a:lstStyle>
          <a:p>
            <a:endParaRPr/>
          </a:p>
        </p:txBody>
      </p:sp>
      <p:sp>
        <p:nvSpPr>
          <p:cNvPr id="136" name="Google Shape;136;p21"/>
          <p:cNvSpPr txBox="1">
            <a:spLocks noGrp="1"/>
          </p:cNvSpPr>
          <p:nvPr>
            <p:ph type="dt" idx="10"/>
          </p:nvPr>
        </p:nvSpPr>
        <p:spPr>
          <a:xfrm>
            <a:off x="457200" y="6429375"/>
            <a:ext cx="2133600" cy="3238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21"/>
          <p:cNvSpPr txBox="1">
            <a:spLocks noGrp="1"/>
          </p:cNvSpPr>
          <p:nvPr>
            <p:ph type="ftr" idx="11"/>
          </p:nvPr>
        </p:nvSpPr>
        <p:spPr>
          <a:xfrm>
            <a:off x="3124200" y="6429375"/>
            <a:ext cx="2895600" cy="3238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1"/>
          <p:cNvSpPr txBox="1">
            <a:spLocks noGrp="1"/>
          </p:cNvSpPr>
          <p:nvPr>
            <p:ph type="sldNum" idx="12"/>
          </p:nvPr>
        </p:nvSpPr>
        <p:spPr>
          <a:xfrm>
            <a:off x="6553200" y="6429375"/>
            <a:ext cx="2133600" cy="3238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1279525" y="685800"/>
            <a:ext cx="7086600" cy="7318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2"/>
          <p:cNvSpPr txBox="1">
            <a:spLocks noGrp="1"/>
          </p:cNvSpPr>
          <p:nvPr>
            <p:ph type="body" idx="1"/>
          </p:nvPr>
        </p:nvSpPr>
        <p:spPr>
          <a:xfrm>
            <a:off x="1279525" y="1600200"/>
            <a:ext cx="25527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Century Gothic"/>
              <a:buChar char="•"/>
              <a:defRPr sz="2800"/>
            </a:lvl1pPr>
            <a:lvl2pPr marL="914400" lvl="1" indent="-381000" algn="l">
              <a:spcBef>
                <a:spcPts val="480"/>
              </a:spcBef>
              <a:spcAft>
                <a:spcPts val="0"/>
              </a:spcAft>
              <a:buClr>
                <a:schemeClr val="dk1"/>
              </a:buClr>
              <a:buSzPts val="2400"/>
              <a:buFont typeface="Century Gothic"/>
              <a:buChar char="–"/>
              <a:defRPr sz="2400"/>
            </a:lvl2pPr>
            <a:lvl3pPr marL="1371600" lvl="2" indent="-355600" algn="l">
              <a:spcBef>
                <a:spcPts val="400"/>
              </a:spcBef>
              <a:spcAft>
                <a:spcPts val="0"/>
              </a:spcAft>
              <a:buClr>
                <a:schemeClr val="dk1"/>
              </a:buClr>
              <a:buSzPts val="2000"/>
              <a:buFont typeface="Century Gothic"/>
              <a:buChar char="•"/>
              <a:defRPr sz="2000"/>
            </a:lvl3pPr>
            <a:lvl4pPr marL="1828800" lvl="3" indent="-342900" algn="l">
              <a:spcBef>
                <a:spcPts val="360"/>
              </a:spcBef>
              <a:spcAft>
                <a:spcPts val="0"/>
              </a:spcAft>
              <a:buClr>
                <a:schemeClr val="dk1"/>
              </a:buClr>
              <a:buSzPts val="1800"/>
              <a:buFont typeface="Century Gothic"/>
              <a:buChar char="–"/>
              <a:defRPr sz="1800"/>
            </a:lvl4pPr>
            <a:lvl5pPr marL="2286000" lvl="4" indent="-342900" algn="l">
              <a:spcBef>
                <a:spcPts val="360"/>
              </a:spcBef>
              <a:spcAft>
                <a:spcPts val="0"/>
              </a:spcAft>
              <a:buClr>
                <a:schemeClr val="dk1"/>
              </a:buClr>
              <a:buSzPts val="1800"/>
              <a:buFont typeface="Century Gothic"/>
              <a:buChar char="»"/>
              <a:defRPr sz="1800"/>
            </a:lvl5pPr>
            <a:lvl6pPr marL="2743200" lvl="5" indent="-342900" algn="l">
              <a:spcBef>
                <a:spcPts val="360"/>
              </a:spcBef>
              <a:spcAft>
                <a:spcPts val="0"/>
              </a:spcAft>
              <a:buClr>
                <a:schemeClr val="dk1"/>
              </a:buClr>
              <a:buSzPts val="1800"/>
              <a:buFont typeface="Century Gothic"/>
              <a:buChar char="»"/>
              <a:defRPr sz="1800"/>
            </a:lvl6pPr>
            <a:lvl7pPr marL="3200400" lvl="6" indent="-342900" algn="l">
              <a:spcBef>
                <a:spcPts val="360"/>
              </a:spcBef>
              <a:spcAft>
                <a:spcPts val="0"/>
              </a:spcAft>
              <a:buClr>
                <a:schemeClr val="dk1"/>
              </a:buClr>
              <a:buSzPts val="1800"/>
              <a:buFont typeface="Century Gothic"/>
              <a:buChar char="»"/>
              <a:defRPr sz="1800"/>
            </a:lvl7pPr>
            <a:lvl8pPr marL="3657600" lvl="7" indent="-342900" algn="l">
              <a:spcBef>
                <a:spcPts val="360"/>
              </a:spcBef>
              <a:spcAft>
                <a:spcPts val="0"/>
              </a:spcAft>
              <a:buClr>
                <a:schemeClr val="dk1"/>
              </a:buClr>
              <a:buSzPts val="1800"/>
              <a:buFont typeface="Century Gothic"/>
              <a:buChar char="»"/>
              <a:defRPr sz="1800"/>
            </a:lvl8pPr>
            <a:lvl9pPr marL="4114800" lvl="8" indent="-342900" algn="l">
              <a:spcBef>
                <a:spcPts val="360"/>
              </a:spcBef>
              <a:spcAft>
                <a:spcPts val="0"/>
              </a:spcAft>
              <a:buClr>
                <a:schemeClr val="dk1"/>
              </a:buClr>
              <a:buSzPts val="1800"/>
              <a:buFont typeface="Century Gothic"/>
              <a:buChar char="»"/>
              <a:defRPr sz="1800"/>
            </a:lvl9pPr>
          </a:lstStyle>
          <a:p>
            <a:endParaRPr/>
          </a:p>
        </p:txBody>
      </p:sp>
      <p:sp>
        <p:nvSpPr>
          <p:cNvPr id="142" name="Google Shape;142;p22"/>
          <p:cNvSpPr txBox="1">
            <a:spLocks noGrp="1"/>
          </p:cNvSpPr>
          <p:nvPr>
            <p:ph type="body" idx="2"/>
          </p:nvPr>
        </p:nvSpPr>
        <p:spPr>
          <a:xfrm>
            <a:off x="3984625" y="1600200"/>
            <a:ext cx="25527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Century Gothic"/>
              <a:buChar char="•"/>
              <a:defRPr sz="2800"/>
            </a:lvl1pPr>
            <a:lvl2pPr marL="914400" lvl="1" indent="-381000" algn="l">
              <a:spcBef>
                <a:spcPts val="480"/>
              </a:spcBef>
              <a:spcAft>
                <a:spcPts val="0"/>
              </a:spcAft>
              <a:buClr>
                <a:schemeClr val="dk1"/>
              </a:buClr>
              <a:buSzPts val="2400"/>
              <a:buFont typeface="Century Gothic"/>
              <a:buChar char="–"/>
              <a:defRPr sz="2400"/>
            </a:lvl2pPr>
            <a:lvl3pPr marL="1371600" lvl="2" indent="-355600" algn="l">
              <a:spcBef>
                <a:spcPts val="400"/>
              </a:spcBef>
              <a:spcAft>
                <a:spcPts val="0"/>
              </a:spcAft>
              <a:buClr>
                <a:schemeClr val="dk1"/>
              </a:buClr>
              <a:buSzPts val="2000"/>
              <a:buFont typeface="Century Gothic"/>
              <a:buChar char="•"/>
              <a:defRPr sz="2000"/>
            </a:lvl3pPr>
            <a:lvl4pPr marL="1828800" lvl="3" indent="-342900" algn="l">
              <a:spcBef>
                <a:spcPts val="360"/>
              </a:spcBef>
              <a:spcAft>
                <a:spcPts val="0"/>
              </a:spcAft>
              <a:buClr>
                <a:schemeClr val="dk1"/>
              </a:buClr>
              <a:buSzPts val="1800"/>
              <a:buFont typeface="Century Gothic"/>
              <a:buChar char="–"/>
              <a:defRPr sz="1800"/>
            </a:lvl4pPr>
            <a:lvl5pPr marL="2286000" lvl="4" indent="-342900" algn="l">
              <a:spcBef>
                <a:spcPts val="360"/>
              </a:spcBef>
              <a:spcAft>
                <a:spcPts val="0"/>
              </a:spcAft>
              <a:buClr>
                <a:schemeClr val="dk1"/>
              </a:buClr>
              <a:buSzPts val="1800"/>
              <a:buFont typeface="Century Gothic"/>
              <a:buChar char="»"/>
              <a:defRPr sz="1800"/>
            </a:lvl5pPr>
            <a:lvl6pPr marL="2743200" lvl="5" indent="-342900" algn="l">
              <a:spcBef>
                <a:spcPts val="360"/>
              </a:spcBef>
              <a:spcAft>
                <a:spcPts val="0"/>
              </a:spcAft>
              <a:buClr>
                <a:schemeClr val="dk1"/>
              </a:buClr>
              <a:buSzPts val="1800"/>
              <a:buFont typeface="Century Gothic"/>
              <a:buChar char="»"/>
              <a:defRPr sz="1800"/>
            </a:lvl6pPr>
            <a:lvl7pPr marL="3200400" lvl="6" indent="-342900" algn="l">
              <a:spcBef>
                <a:spcPts val="360"/>
              </a:spcBef>
              <a:spcAft>
                <a:spcPts val="0"/>
              </a:spcAft>
              <a:buClr>
                <a:schemeClr val="dk1"/>
              </a:buClr>
              <a:buSzPts val="1800"/>
              <a:buFont typeface="Century Gothic"/>
              <a:buChar char="»"/>
              <a:defRPr sz="1800"/>
            </a:lvl7pPr>
            <a:lvl8pPr marL="3657600" lvl="7" indent="-342900" algn="l">
              <a:spcBef>
                <a:spcPts val="360"/>
              </a:spcBef>
              <a:spcAft>
                <a:spcPts val="0"/>
              </a:spcAft>
              <a:buClr>
                <a:schemeClr val="dk1"/>
              </a:buClr>
              <a:buSzPts val="1800"/>
              <a:buFont typeface="Century Gothic"/>
              <a:buChar char="»"/>
              <a:defRPr sz="1800"/>
            </a:lvl8pPr>
            <a:lvl9pPr marL="4114800" lvl="8" indent="-342900" algn="l">
              <a:spcBef>
                <a:spcPts val="360"/>
              </a:spcBef>
              <a:spcAft>
                <a:spcPts val="0"/>
              </a:spcAft>
              <a:buClr>
                <a:schemeClr val="dk1"/>
              </a:buClr>
              <a:buSzPts val="1800"/>
              <a:buFont typeface="Century Gothic"/>
              <a:buChar char="»"/>
              <a:defRPr sz="1800"/>
            </a:lvl9pPr>
          </a:lstStyle>
          <a:p>
            <a:endParaRPr/>
          </a:p>
        </p:txBody>
      </p:sp>
      <p:sp>
        <p:nvSpPr>
          <p:cNvPr id="143" name="Google Shape;143;p22"/>
          <p:cNvSpPr txBox="1">
            <a:spLocks noGrp="1"/>
          </p:cNvSpPr>
          <p:nvPr>
            <p:ph type="dt" idx="10"/>
          </p:nvPr>
        </p:nvSpPr>
        <p:spPr>
          <a:xfrm>
            <a:off x="457200" y="6429375"/>
            <a:ext cx="2133600" cy="3238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22"/>
          <p:cNvSpPr txBox="1">
            <a:spLocks noGrp="1"/>
          </p:cNvSpPr>
          <p:nvPr>
            <p:ph type="ftr" idx="11"/>
          </p:nvPr>
        </p:nvSpPr>
        <p:spPr>
          <a:xfrm>
            <a:off x="3124200" y="6429375"/>
            <a:ext cx="2895600" cy="3238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2"/>
          <p:cNvSpPr txBox="1">
            <a:spLocks noGrp="1"/>
          </p:cNvSpPr>
          <p:nvPr>
            <p:ph type="sldNum" idx="12"/>
          </p:nvPr>
        </p:nvSpPr>
        <p:spPr>
          <a:xfrm>
            <a:off x="6553200" y="6429375"/>
            <a:ext cx="2133600" cy="3238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Century Gothic"/>
              <a:buNone/>
              <a:defRPr sz="2000"/>
            </a:lvl1pPr>
            <a:lvl2pPr marL="914400" lvl="1" indent="-228600" algn="l">
              <a:spcBef>
                <a:spcPts val="360"/>
              </a:spcBef>
              <a:spcAft>
                <a:spcPts val="0"/>
              </a:spcAft>
              <a:buClr>
                <a:schemeClr val="dk1"/>
              </a:buClr>
              <a:buSzPts val="1800"/>
              <a:buFont typeface="Century Gothic"/>
              <a:buNone/>
              <a:defRPr sz="1800"/>
            </a:lvl2pPr>
            <a:lvl3pPr marL="1371600" lvl="2" indent="-228600" algn="l">
              <a:spcBef>
                <a:spcPts val="320"/>
              </a:spcBef>
              <a:spcAft>
                <a:spcPts val="0"/>
              </a:spcAft>
              <a:buClr>
                <a:schemeClr val="dk1"/>
              </a:buClr>
              <a:buSzPts val="1600"/>
              <a:buFont typeface="Century Gothic"/>
              <a:buNone/>
              <a:defRPr sz="1600"/>
            </a:lvl3pPr>
            <a:lvl4pPr marL="1828800" lvl="3" indent="-228600" algn="l">
              <a:spcBef>
                <a:spcPts val="280"/>
              </a:spcBef>
              <a:spcAft>
                <a:spcPts val="0"/>
              </a:spcAft>
              <a:buClr>
                <a:schemeClr val="dk1"/>
              </a:buClr>
              <a:buSzPts val="1400"/>
              <a:buFont typeface="Century Gothic"/>
              <a:buNone/>
              <a:defRPr sz="1400"/>
            </a:lvl4pPr>
            <a:lvl5pPr marL="2286000" lvl="4" indent="-228600" algn="l">
              <a:spcBef>
                <a:spcPts val="280"/>
              </a:spcBef>
              <a:spcAft>
                <a:spcPts val="0"/>
              </a:spcAft>
              <a:buClr>
                <a:schemeClr val="dk1"/>
              </a:buClr>
              <a:buSzPts val="1400"/>
              <a:buFont typeface="Century Gothic"/>
              <a:buNone/>
              <a:defRPr sz="1400"/>
            </a:lvl5pPr>
            <a:lvl6pPr marL="2743200" lvl="5" indent="-228600" algn="l">
              <a:spcBef>
                <a:spcPts val="280"/>
              </a:spcBef>
              <a:spcAft>
                <a:spcPts val="0"/>
              </a:spcAft>
              <a:buClr>
                <a:schemeClr val="dk1"/>
              </a:buClr>
              <a:buSzPts val="1400"/>
              <a:buFont typeface="Century Gothic"/>
              <a:buNone/>
              <a:defRPr sz="1400"/>
            </a:lvl6pPr>
            <a:lvl7pPr marL="3200400" lvl="6" indent="-228600" algn="l">
              <a:spcBef>
                <a:spcPts val="280"/>
              </a:spcBef>
              <a:spcAft>
                <a:spcPts val="0"/>
              </a:spcAft>
              <a:buClr>
                <a:schemeClr val="dk1"/>
              </a:buClr>
              <a:buSzPts val="1400"/>
              <a:buFont typeface="Century Gothic"/>
              <a:buNone/>
              <a:defRPr sz="1400"/>
            </a:lvl7pPr>
            <a:lvl8pPr marL="3657600" lvl="7" indent="-228600" algn="l">
              <a:spcBef>
                <a:spcPts val="280"/>
              </a:spcBef>
              <a:spcAft>
                <a:spcPts val="0"/>
              </a:spcAft>
              <a:buClr>
                <a:schemeClr val="dk1"/>
              </a:buClr>
              <a:buSzPts val="1400"/>
              <a:buFont typeface="Century Gothic"/>
              <a:buNone/>
              <a:defRPr sz="1400"/>
            </a:lvl8pPr>
            <a:lvl9pPr marL="4114800" lvl="8" indent="-228600" algn="l">
              <a:spcBef>
                <a:spcPts val="280"/>
              </a:spcBef>
              <a:spcAft>
                <a:spcPts val="0"/>
              </a:spcAft>
              <a:buClr>
                <a:schemeClr val="dk1"/>
              </a:buClr>
              <a:buSzPts val="1400"/>
              <a:buFont typeface="Century Gothic"/>
              <a:buNone/>
              <a:defRPr sz="1400"/>
            </a:lvl9pPr>
          </a:lstStyle>
          <a:p>
            <a:endParaRPr/>
          </a:p>
        </p:txBody>
      </p:sp>
      <p:sp>
        <p:nvSpPr>
          <p:cNvPr id="149" name="Google Shape;149;p23"/>
          <p:cNvSpPr txBox="1">
            <a:spLocks noGrp="1"/>
          </p:cNvSpPr>
          <p:nvPr>
            <p:ph type="dt" idx="10"/>
          </p:nvPr>
        </p:nvSpPr>
        <p:spPr>
          <a:xfrm>
            <a:off x="457200" y="6429375"/>
            <a:ext cx="2133600" cy="3238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23"/>
          <p:cNvSpPr txBox="1">
            <a:spLocks noGrp="1"/>
          </p:cNvSpPr>
          <p:nvPr>
            <p:ph type="ftr" idx="11"/>
          </p:nvPr>
        </p:nvSpPr>
        <p:spPr>
          <a:xfrm>
            <a:off x="3124200" y="6429375"/>
            <a:ext cx="2895600" cy="3238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3"/>
          <p:cNvSpPr txBox="1">
            <a:spLocks noGrp="1"/>
          </p:cNvSpPr>
          <p:nvPr>
            <p:ph type="sldNum" idx="12"/>
          </p:nvPr>
        </p:nvSpPr>
        <p:spPr>
          <a:xfrm>
            <a:off x="6553200" y="6429375"/>
            <a:ext cx="2133600" cy="3238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1279525" y="685800"/>
            <a:ext cx="7086600" cy="7318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4"/>
          <p:cNvSpPr txBox="1">
            <a:spLocks noGrp="1"/>
          </p:cNvSpPr>
          <p:nvPr>
            <p:ph type="body" idx="1"/>
          </p:nvPr>
        </p:nvSpPr>
        <p:spPr>
          <a:xfrm>
            <a:off x="1279525" y="1600200"/>
            <a:ext cx="52578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24"/>
          <p:cNvSpPr txBox="1">
            <a:spLocks noGrp="1"/>
          </p:cNvSpPr>
          <p:nvPr>
            <p:ph type="dt" idx="10"/>
          </p:nvPr>
        </p:nvSpPr>
        <p:spPr>
          <a:xfrm>
            <a:off x="457200" y="6429375"/>
            <a:ext cx="2133600" cy="3238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24"/>
          <p:cNvSpPr txBox="1">
            <a:spLocks noGrp="1"/>
          </p:cNvSpPr>
          <p:nvPr>
            <p:ph type="ftr" idx="11"/>
          </p:nvPr>
        </p:nvSpPr>
        <p:spPr>
          <a:xfrm>
            <a:off x="3124200" y="6429375"/>
            <a:ext cx="2895600" cy="3238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24"/>
          <p:cNvSpPr txBox="1">
            <a:spLocks noGrp="1"/>
          </p:cNvSpPr>
          <p:nvPr>
            <p:ph type="sldNum" idx="12"/>
          </p:nvPr>
        </p:nvSpPr>
        <p:spPr>
          <a:xfrm>
            <a:off x="6553200" y="6429375"/>
            <a:ext cx="2133600" cy="3238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8"/>
        <p:cNvGrpSpPr/>
        <p:nvPr/>
      </p:nvGrpSpPr>
      <p:grpSpPr>
        <a:xfrm>
          <a:off x="0" y="0"/>
          <a:ext cx="0" cy="0"/>
          <a:chOff x="0" y="0"/>
          <a:chExt cx="0" cy="0"/>
        </a:xfrm>
      </p:grpSpPr>
      <p:sp>
        <p:nvSpPr>
          <p:cNvPr id="159" name="Google Shape;159;p25"/>
          <p:cNvSpPr txBox="1">
            <a:spLocks noGrp="1"/>
          </p:cNvSpPr>
          <p:nvPr>
            <p:ph type="ctrTitle"/>
          </p:nvPr>
        </p:nvSpPr>
        <p:spPr>
          <a:xfrm>
            <a:off x="1279525" y="1600200"/>
            <a:ext cx="7085013" cy="106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5"/>
          <p:cNvSpPr txBox="1">
            <a:spLocks noGrp="1"/>
          </p:cNvSpPr>
          <p:nvPr>
            <p:ph type="subTitle" idx="1"/>
          </p:nvPr>
        </p:nvSpPr>
        <p:spPr>
          <a:xfrm>
            <a:off x="1279525" y="2819400"/>
            <a:ext cx="5256213" cy="1143000"/>
          </a:xfrm>
          <a:prstGeom prst="rect">
            <a:avLst/>
          </a:prstGeom>
          <a:noFill/>
          <a:ln>
            <a:noFill/>
          </a:ln>
        </p:spPr>
        <p:txBody>
          <a:bodyPr spcFirstLastPara="1" wrap="square" lIns="91425" tIns="45700" rIns="91425" bIns="45700" anchor="t" anchorCtr="0">
            <a:noAutofit/>
          </a:bodyPr>
          <a:lstStyle>
            <a:lvl1pPr lvl="0" algn="l">
              <a:spcBef>
                <a:spcPts val="560"/>
              </a:spcBef>
              <a:spcAft>
                <a:spcPts val="0"/>
              </a:spcAft>
              <a:buClr>
                <a:schemeClr val="dk1"/>
              </a:buClr>
              <a:buSzPts val="2800"/>
              <a:buFont typeface="Century Gothic"/>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161" name="Google Shape;161;p25"/>
          <p:cNvSpPr txBox="1">
            <a:spLocks noGrp="1"/>
          </p:cNvSpPr>
          <p:nvPr>
            <p:ph type="dt" idx="10"/>
          </p:nvPr>
        </p:nvSpPr>
        <p:spPr>
          <a:xfrm>
            <a:off x="457200" y="6429375"/>
            <a:ext cx="2133600" cy="3238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25"/>
          <p:cNvSpPr txBox="1">
            <a:spLocks noGrp="1"/>
          </p:cNvSpPr>
          <p:nvPr>
            <p:ph type="ftr" idx="11"/>
          </p:nvPr>
        </p:nvSpPr>
        <p:spPr>
          <a:xfrm>
            <a:off x="3124200" y="6429375"/>
            <a:ext cx="2895600" cy="3238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25"/>
          <p:cNvSpPr txBox="1">
            <a:spLocks noGrp="1"/>
          </p:cNvSpPr>
          <p:nvPr>
            <p:ph type="sldNum" idx="12"/>
          </p:nvPr>
        </p:nvSpPr>
        <p:spPr>
          <a:xfrm>
            <a:off x="6553200" y="6429375"/>
            <a:ext cx="2133600" cy="3238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6"/>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7" name="Google Shape;47;p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48" name="Google Shape;48;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54" name="Google Shape;54;p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55" name="Google Shape;55;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1279525" y="685800"/>
            <a:ext cx="7086600" cy="73183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3600" b="0" i="0" u="none" strike="noStrike" cap="none">
                <a:solidFill>
                  <a:schemeClr val="dk2"/>
                </a:solidFill>
                <a:latin typeface="Century Gothic"/>
                <a:ea typeface="Century Gothic"/>
                <a:cs typeface="Century Gothic"/>
                <a:sym typeface="Century Gothic"/>
              </a:defRPr>
            </a:lvl2pPr>
            <a:lvl3pPr marR="0" lvl="2" algn="l" rtl="0">
              <a:spcBef>
                <a:spcPts val="0"/>
              </a:spcBef>
              <a:spcAft>
                <a:spcPts val="0"/>
              </a:spcAft>
              <a:buSzPts val="1400"/>
              <a:buNone/>
              <a:defRPr sz="3600" b="0" i="0" u="none" strike="noStrike" cap="none">
                <a:solidFill>
                  <a:schemeClr val="dk2"/>
                </a:solidFill>
                <a:latin typeface="Century Gothic"/>
                <a:ea typeface="Century Gothic"/>
                <a:cs typeface="Century Gothic"/>
                <a:sym typeface="Century Gothic"/>
              </a:defRPr>
            </a:lvl3pPr>
            <a:lvl4pPr marR="0" lvl="3" algn="l" rtl="0">
              <a:spcBef>
                <a:spcPts val="0"/>
              </a:spcBef>
              <a:spcAft>
                <a:spcPts val="0"/>
              </a:spcAft>
              <a:buSzPts val="1400"/>
              <a:buNone/>
              <a:defRPr sz="3600" b="0" i="0" u="none" strike="noStrike" cap="none">
                <a:solidFill>
                  <a:schemeClr val="dk2"/>
                </a:solidFill>
                <a:latin typeface="Century Gothic"/>
                <a:ea typeface="Century Gothic"/>
                <a:cs typeface="Century Gothic"/>
                <a:sym typeface="Century Gothic"/>
              </a:defRPr>
            </a:lvl4pPr>
            <a:lvl5pPr marR="0" lvl="4" algn="l" rtl="0">
              <a:spcBef>
                <a:spcPts val="0"/>
              </a:spcBef>
              <a:spcAft>
                <a:spcPts val="0"/>
              </a:spcAft>
              <a:buSzPts val="1400"/>
              <a:buNone/>
              <a:defRPr sz="3600" b="0" i="0" u="none" strike="noStrike" cap="none">
                <a:solidFill>
                  <a:schemeClr val="dk2"/>
                </a:solidFill>
                <a:latin typeface="Century Gothic"/>
                <a:ea typeface="Century Gothic"/>
                <a:cs typeface="Century Gothic"/>
                <a:sym typeface="Century Gothic"/>
              </a:defRPr>
            </a:lvl5pPr>
            <a:lvl6pPr marR="0" lvl="5" algn="l" rtl="0">
              <a:spcBef>
                <a:spcPts val="0"/>
              </a:spcBef>
              <a:spcAft>
                <a:spcPts val="0"/>
              </a:spcAft>
              <a:buSzPts val="1400"/>
              <a:buNone/>
              <a:defRPr sz="3600" b="0" i="0" u="none" strike="noStrike" cap="none">
                <a:solidFill>
                  <a:schemeClr val="dk2"/>
                </a:solidFill>
                <a:latin typeface="Century Gothic"/>
                <a:ea typeface="Century Gothic"/>
                <a:cs typeface="Century Gothic"/>
                <a:sym typeface="Century Gothic"/>
              </a:defRPr>
            </a:lvl6pPr>
            <a:lvl7pPr marR="0" lvl="6" algn="l" rtl="0">
              <a:spcBef>
                <a:spcPts val="0"/>
              </a:spcBef>
              <a:spcAft>
                <a:spcPts val="0"/>
              </a:spcAft>
              <a:buSzPts val="1400"/>
              <a:buNone/>
              <a:defRPr sz="3600" b="0" i="0" u="none" strike="noStrike" cap="none">
                <a:solidFill>
                  <a:schemeClr val="dk2"/>
                </a:solidFill>
                <a:latin typeface="Century Gothic"/>
                <a:ea typeface="Century Gothic"/>
                <a:cs typeface="Century Gothic"/>
                <a:sym typeface="Century Gothic"/>
              </a:defRPr>
            </a:lvl7pPr>
            <a:lvl8pPr marR="0" lvl="7" algn="l" rtl="0">
              <a:spcBef>
                <a:spcPts val="0"/>
              </a:spcBef>
              <a:spcAft>
                <a:spcPts val="0"/>
              </a:spcAft>
              <a:buSzPts val="1400"/>
              <a:buNone/>
              <a:defRPr sz="3600" b="0" i="0" u="none" strike="noStrike" cap="none">
                <a:solidFill>
                  <a:schemeClr val="dk2"/>
                </a:solidFill>
                <a:latin typeface="Century Gothic"/>
                <a:ea typeface="Century Gothic"/>
                <a:cs typeface="Century Gothic"/>
                <a:sym typeface="Century Gothic"/>
              </a:defRPr>
            </a:lvl8pPr>
            <a:lvl9pPr marR="0" lvl="8" algn="l" rtl="0">
              <a:spcBef>
                <a:spcPts val="0"/>
              </a:spcBef>
              <a:spcAft>
                <a:spcPts val="0"/>
              </a:spcAft>
              <a:buSzPts val="1400"/>
              <a:buNone/>
              <a:defRPr sz="3600" b="0" i="0" u="none" strike="noStrike" cap="none">
                <a:solidFill>
                  <a:schemeClr val="dk2"/>
                </a:solidFill>
                <a:latin typeface="Century Gothic"/>
                <a:ea typeface="Century Gothic"/>
                <a:cs typeface="Century Gothic"/>
                <a:sym typeface="Century Gothic"/>
              </a:defRPr>
            </a:lvl9pPr>
          </a:lstStyle>
          <a:p>
            <a:endParaRPr/>
          </a:p>
        </p:txBody>
      </p:sp>
      <p:sp>
        <p:nvSpPr>
          <p:cNvPr id="91" name="Google Shape;91;p14"/>
          <p:cNvSpPr txBox="1">
            <a:spLocks noGrp="1"/>
          </p:cNvSpPr>
          <p:nvPr>
            <p:ph type="body" idx="1"/>
          </p:nvPr>
        </p:nvSpPr>
        <p:spPr>
          <a:xfrm>
            <a:off x="1279525" y="1600200"/>
            <a:ext cx="5257800" cy="452596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Century Gothic"/>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spcBef>
                <a:spcPts val="480"/>
              </a:spcBef>
              <a:spcAft>
                <a:spcPts val="0"/>
              </a:spcAft>
              <a:buClr>
                <a:schemeClr val="dk1"/>
              </a:buClr>
              <a:buSzPts val="2400"/>
              <a:buFont typeface="Century Gothic"/>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spcBef>
                <a:spcPts val="400"/>
              </a:spcBef>
              <a:spcAft>
                <a:spcPts val="0"/>
              </a:spcAft>
              <a:buClr>
                <a:schemeClr val="dk1"/>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400"/>
              </a:spcBef>
              <a:spcAft>
                <a:spcPts val="0"/>
              </a:spcAft>
              <a:buClr>
                <a:schemeClr val="dk1"/>
              </a:buClr>
              <a:buSzPts val="2000"/>
              <a:buFont typeface="Century Gothic"/>
              <a:buChar char="–"/>
              <a:defRPr sz="2000" b="0" i="0" u="none" strike="noStrike" cap="none">
                <a:solidFill>
                  <a:schemeClr val="dk1"/>
                </a:solidFill>
                <a:latin typeface="Century Gothic"/>
                <a:ea typeface="Century Gothic"/>
                <a:cs typeface="Century Gothic"/>
                <a:sym typeface="Century Gothic"/>
              </a:defRPr>
            </a:lvl4pPr>
            <a:lvl5pPr marL="2286000" marR="0" lvl="4" indent="-330200" algn="l" rtl="0">
              <a:spcBef>
                <a:spcPts val="320"/>
              </a:spcBef>
              <a:spcAft>
                <a:spcPts val="0"/>
              </a:spcAft>
              <a:buClr>
                <a:schemeClr val="dk1"/>
              </a:buClr>
              <a:buSzPts val="1600"/>
              <a:buFont typeface="Century Gothic"/>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spcBef>
                <a:spcPts val="320"/>
              </a:spcBef>
              <a:spcAft>
                <a:spcPts val="0"/>
              </a:spcAft>
              <a:buClr>
                <a:schemeClr val="dk1"/>
              </a:buClr>
              <a:buSzPts val="1600"/>
              <a:buFont typeface="Century Gothic"/>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spcBef>
                <a:spcPts val="320"/>
              </a:spcBef>
              <a:spcAft>
                <a:spcPts val="0"/>
              </a:spcAft>
              <a:buClr>
                <a:schemeClr val="dk1"/>
              </a:buClr>
              <a:buSzPts val="1600"/>
              <a:buFont typeface="Century Gothic"/>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spcBef>
                <a:spcPts val="320"/>
              </a:spcBef>
              <a:spcAft>
                <a:spcPts val="0"/>
              </a:spcAft>
              <a:buClr>
                <a:schemeClr val="dk1"/>
              </a:buClr>
              <a:buSzPts val="1600"/>
              <a:buFont typeface="Century Gothic"/>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spcBef>
                <a:spcPts val="320"/>
              </a:spcBef>
              <a:spcAft>
                <a:spcPts val="0"/>
              </a:spcAft>
              <a:buClr>
                <a:schemeClr val="dk1"/>
              </a:buClr>
              <a:buSzPts val="1600"/>
              <a:buFont typeface="Century Gothic"/>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92" name="Google Shape;92;p14"/>
          <p:cNvSpPr txBox="1">
            <a:spLocks noGrp="1"/>
          </p:cNvSpPr>
          <p:nvPr>
            <p:ph type="dt" idx="10"/>
          </p:nvPr>
        </p:nvSpPr>
        <p:spPr>
          <a:xfrm>
            <a:off x="457200" y="6429375"/>
            <a:ext cx="2133600" cy="3238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3" name="Google Shape;93;p14"/>
          <p:cNvSpPr txBox="1">
            <a:spLocks noGrp="1"/>
          </p:cNvSpPr>
          <p:nvPr>
            <p:ph type="ftr" idx="11"/>
          </p:nvPr>
        </p:nvSpPr>
        <p:spPr>
          <a:xfrm>
            <a:off x="3124200" y="6429375"/>
            <a:ext cx="2895600" cy="3238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4" name="Google Shape;94;p14"/>
          <p:cNvSpPr txBox="1">
            <a:spLocks noGrp="1"/>
          </p:cNvSpPr>
          <p:nvPr>
            <p:ph type="sldNum" idx="12"/>
          </p:nvPr>
        </p:nvSpPr>
        <p:spPr>
          <a:xfrm>
            <a:off x="6553200" y="6429375"/>
            <a:ext cx="2133600" cy="3238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chemeClr val="dk1"/>
              </a:buClr>
              <a:buSzPts val="1200"/>
              <a:buFont typeface="Century Gothic"/>
              <a:buNone/>
              <a:defRPr sz="1200" b="0" i="0" u="none" strike="noStrike" cap="none">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7"/>
        <p:cNvGrpSpPr/>
        <p:nvPr/>
      </p:nvGrpSpPr>
      <p:grpSpPr>
        <a:xfrm>
          <a:off x="0" y="0"/>
          <a:ext cx="0" cy="0"/>
          <a:chOff x="0" y="0"/>
          <a:chExt cx="0" cy="0"/>
        </a:xfrm>
      </p:grpSpPr>
      <p:pic>
        <p:nvPicPr>
          <p:cNvPr id="168" name="Google Shape;168;p26" descr="http://kids.nationalgeographic.com/content/dam/kids/photos/animals/Mammals/A-G/photoark-graywolf.ngsversion.1466004543377.jpg"/>
          <p:cNvPicPr preferRelativeResize="0"/>
          <p:nvPr/>
        </p:nvPicPr>
        <p:blipFill rotWithShape="1">
          <a:blip r:embed="rId3">
            <a:alphaModFix/>
          </a:blip>
          <a:srcRect/>
          <a:stretch/>
        </p:blipFill>
        <p:spPr>
          <a:xfrm>
            <a:off x="381000" y="838200"/>
            <a:ext cx="9155112" cy="5149850"/>
          </a:xfrm>
          <a:prstGeom prst="rect">
            <a:avLst/>
          </a:prstGeom>
          <a:noFill/>
          <a:ln>
            <a:noFill/>
          </a:ln>
        </p:spPr>
      </p:pic>
      <p:sp>
        <p:nvSpPr>
          <p:cNvPr id="169" name="Google Shape;169;p26"/>
          <p:cNvSpPr txBox="1">
            <a:spLocks noGrp="1"/>
          </p:cNvSpPr>
          <p:nvPr>
            <p:ph type="ctrTitle"/>
          </p:nvPr>
        </p:nvSpPr>
        <p:spPr>
          <a:xfrm>
            <a:off x="0" y="1803400"/>
            <a:ext cx="4343400" cy="3067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CC00"/>
              </a:buClr>
              <a:buSzPts val="7200"/>
              <a:buFont typeface="Narkisim"/>
              <a:buNone/>
            </a:pPr>
            <a:r>
              <a:rPr lang="en-US" sz="7200" b="1" i="0" u="none">
                <a:solidFill>
                  <a:srgbClr val="00CC00"/>
                </a:solidFill>
                <a:latin typeface="Narkisim"/>
                <a:ea typeface="Narkisim"/>
                <a:cs typeface="Narkisim"/>
                <a:sym typeface="Narkisim"/>
              </a:rPr>
              <a:t>BMS Curriculum Night </a:t>
            </a:r>
            <a:br>
              <a:rPr lang="en-US" sz="7200" b="1" i="0" u="none">
                <a:solidFill>
                  <a:srgbClr val="00CC00"/>
                </a:solidFill>
                <a:latin typeface="Narkisim"/>
                <a:ea typeface="Narkisim"/>
                <a:cs typeface="Narkisim"/>
                <a:sym typeface="Narkisim"/>
              </a:rPr>
            </a:br>
            <a:r>
              <a:rPr lang="en-US" sz="7200" b="1" i="0" u="none">
                <a:solidFill>
                  <a:srgbClr val="00CC00"/>
                </a:solidFill>
                <a:latin typeface="Narkisim"/>
                <a:ea typeface="Narkisim"/>
                <a:cs typeface="Narkisim"/>
                <a:sym typeface="Narkisim"/>
              </a:rPr>
              <a:t>201</a:t>
            </a:r>
            <a:r>
              <a:rPr lang="en-US" sz="7200" b="1">
                <a:solidFill>
                  <a:srgbClr val="00CC00"/>
                </a:solidFill>
                <a:latin typeface="Narkisim"/>
                <a:ea typeface="Narkisim"/>
                <a:cs typeface="Narkisim"/>
                <a:sym typeface="Narkisim"/>
              </a:rPr>
              <a:t>9</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body" idx="1"/>
          </p:nvPr>
        </p:nvSpPr>
        <p:spPr>
          <a:xfrm>
            <a:off x="609600" y="1371600"/>
            <a:ext cx="7924800" cy="480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2800"/>
              <a:buFont typeface="Narkisim"/>
              <a:buChar char="•"/>
            </a:pPr>
            <a:r>
              <a:rPr lang="en-US" sz="2800" b="1" i="0" u="none">
                <a:solidFill>
                  <a:schemeClr val="lt1"/>
                </a:solidFill>
                <a:latin typeface="Narkisim"/>
                <a:ea typeface="Narkisim"/>
                <a:cs typeface="Narkisim"/>
                <a:sym typeface="Narkisim"/>
              </a:rPr>
              <a:t>Absent?</a:t>
            </a:r>
            <a:r>
              <a:rPr lang="en-US" sz="2800" b="0" i="0" u="none">
                <a:solidFill>
                  <a:schemeClr val="lt1"/>
                </a:solidFill>
                <a:latin typeface="Narkisim"/>
                <a:ea typeface="Narkisim"/>
                <a:cs typeface="Narkisim"/>
                <a:sym typeface="Narkisim"/>
              </a:rPr>
              <a:t> </a:t>
            </a:r>
            <a:endParaRPr/>
          </a:p>
          <a:p>
            <a:pPr marL="742950" marR="0" lvl="1" indent="-285750" algn="l" rtl="0">
              <a:lnSpc>
                <a:spcPct val="100000"/>
              </a:lnSpc>
              <a:spcBef>
                <a:spcPts val="560"/>
              </a:spcBef>
              <a:spcAft>
                <a:spcPts val="0"/>
              </a:spcAft>
              <a:buClr>
                <a:schemeClr val="lt1"/>
              </a:buClr>
              <a:buSzPts val="2800"/>
              <a:buFont typeface="Narkisim"/>
              <a:buChar char="–"/>
            </a:pPr>
            <a:r>
              <a:rPr lang="en-US" sz="2800" b="0" i="0" u="none" strike="noStrike" cap="none">
                <a:solidFill>
                  <a:schemeClr val="lt1"/>
                </a:solidFill>
                <a:latin typeface="Narkisim"/>
                <a:ea typeface="Narkisim"/>
                <a:cs typeface="Narkisim"/>
                <a:sym typeface="Narkisim"/>
              </a:rPr>
              <a:t>Check a friend’s agenda or the teachers’ posted agenda</a:t>
            </a:r>
            <a:endParaRPr/>
          </a:p>
          <a:p>
            <a:pPr marL="742950" marR="0" lvl="1" indent="-285750" algn="l" rtl="0">
              <a:lnSpc>
                <a:spcPct val="100000"/>
              </a:lnSpc>
              <a:spcBef>
                <a:spcPts val="560"/>
              </a:spcBef>
              <a:spcAft>
                <a:spcPts val="0"/>
              </a:spcAft>
              <a:buClr>
                <a:schemeClr val="lt1"/>
              </a:buClr>
              <a:buSzPts val="2800"/>
              <a:buFont typeface="Narkisim"/>
              <a:buChar char="–"/>
            </a:pPr>
            <a:r>
              <a:rPr lang="en-US" sz="2800" b="0" i="0" u="none" strike="noStrike" cap="none">
                <a:solidFill>
                  <a:schemeClr val="lt1"/>
                </a:solidFill>
                <a:latin typeface="Narkisim"/>
                <a:ea typeface="Narkisim"/>
                <a:cs typeface="Narkisim"/>
                <a:sym typeface="Narkisim"/>
              </a:rPr>
              <a:t>It is your child’s responsibility to make up missed work</a:t>
            </a:r>
            <a:endParaRPr/>
          </a:p>
          <a:p>
            <a:pPr marL="342900" marR="0" lvl="0" indent="-342900" algn="l" rtl="0">
              <a:lnSpc>
                <a:spcPct val="100000"/>
              </a:lnSpc>
              <a:spcBef>
                <a:spcPts val="560"/>
              </a:spcBef>
              <a:spcAft>
                <a:spcPts val="0"/>
              </a:spcAft>
              <a:buClr>
                <a:schemeClr val="lt1"/>
              </a:buClr>
              <a:buSzPts val="2800"/>
              <a:buFont typeface="Narkisim"/>
              <a:buChar char="•"/>
            </a:pPr>
            <a:r>
              <a:rPr lang="en-US" sz="2800" b="0" i="0" u="none">
                <a:solidFill>
                  <a:schemeClr val="lt1"/>
                </a:solidFill>
                <a:latin typeface="Narkisim"/>
                <a:ea typeface="Narkisim"/>
                <a:cs typeface="Narkisim"/>
                <a:sym typeface="Narkisim"/>
              </a:rPr>
              <a:t> </a:t>
            </a:r>
            <a:r>
              <a:rPr lang="en-US" sz="2800" b="1" i="0" u="none">
                <a:solidFill>
                  <a:schemeClr val="lt1"/>
                </a:solidFill>
                <a:latin typeface="Narkisim"/>
                <a:ea typeface="Narkisim"/>
                <a:cs typeface="Narkisim"/>
                <a:sym typeface="Narkisim"/>
              </a:rPr>
              <a:t>No Extra Credit</a:t>
            </a:r>
            <a:r>
              <a:rPr lang="en-US" sz="2800" b="0" i="0" u="none">
                <a:solidFill>
                  <a:schemeClr val="lt1"/>
                </a:solidFill>
                <a:latin typeface="Narkisim"/>
                <a:ea typeface="Narkisim"/>
                <a:cs typeface="Narkisim"/>
                <a:sym typeface="Narkisim"/>
              </a:rPr>
              <a:t> </a:t>
            </a:r>
            <a:endParaRPr/>
          </a:p>
          <a:p>
            <a:pPr marL="342900" marR="0" lvl="0" indent="-342900" algn="l" rtl="0">
              <a:lnSpc>
                <a:spcPct val="100000"/>
              </a:lnSpc>
              <a:spcBef>
                <a:spcPts val="560"/>
              </a:spcBef>
              <a:spcAft>
                <a:spcPts val="0"/>
              </a:spcAft>
              <a:buClr>
                <a:schemeClr val="lt1"/>
              </a:buClr>
              <a:buSzPts val="2800"/>
              <a:buFont typeface="Narkisim"/>
              <a:buNone/>
            </a:pPr>
            <a:r>
              <a:rPr lang="en-US" sz="2800" b="0" i="0" u="none">
                <a:solidFill>
                  <a:schemeClr val="lt1"/>
                </a:solidFill>
                <a:latin typeface="Narkisim"/>
                <a:ea typeface="Narkisim"/>
                <a:cs typeface="Narkisim"/>
                <a:sym typeface="Narkisim"/>
              </a:rPr>
              <a:t>	– do your assigned work on time! </a:t>
            </a:r>
            <a:endParaRPr/>
          </a:p>
          <a:p>
            <a:pPr marL="342900" marR="0" lvl="0" indent="-342900" algn="l" rtl="0">
              <a:lnSpc>
                <a:spcPct val="100000"/>
              </a:lnSpc>
              <a:spcBef>
                <a:spcPts val="560"/>
              </a:spcBef>
              <a:spcAft>
                <a:spcPts val="0"/>
              </a:spcAft>
              <a:buClr>
                <a:schemeClr val="lt1"/>
              </a:buClr>
              <a:buSzPts val="2800"/>
              <a:buFont typeface="Narkisim"/>
              <a:buChar char="•"/>
            </a:pPr>
            <a:r>
              <a:rPr lang="en-US" sz="2800" b="1" i="0" u="none">
                <a:solidFill>
                  <a:schemeClr val="lt1"/>
                </a:solidFill>
                <a:latin typeface="Narkisim"/>
                <a:ea typeface="Narkisim"/>
                <a:cs typeface="Narkisim"/>
                <a:sym typeface="Narkisim"/>
              </a:rPr>
              <a:t>Do your best the first time!</a:t>
            </a:r>
            <a:endParaRPr/>
          </a:p>
          <a:p>
            <a:pPr marL="342900" marR="0" lvl="0" indent="-165100" algn="l" rtl="0">
              <a:spcBef>
                <a:spcPts val="560"/>
              </a:spcBef>
              <a:spcAft>
                <a:spcPts val="0"/>
              </a:spcAft>
              <a:buClr>
                <a:schemeClr val="dk1"/>
              </a:buClr>
              <a:buSzPts val="2800"/>
              <a:buFont typeface="Arial"/>
              <a:buNone/>
            </a:pPr>
            <a:endParaRPr sz="2800" b="1" i="0" u="none">
              <a:solidFill>
                <a:schemeClr val="lt1"/>
              </a:solidFill>
              <a:latin typeface="Narkisim"/>
              <a:ea typeface="Narkisim"/>
              <a:cs typeface="Narkisim"/>
              <a:sym typeface="Narkisim"/>
            </a:endParaRPr>
          </a:p>
        </p:txBody>
      </p:sp>
      <p:sp>
        <p:nvSpPr>
          <p:cNvPr id="223" name="Google Shape;223;p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CC00"/>
              </a:buClr>
              <a:buSzPts val="4800"/>
              <a:buFont typeface="Narkisim"/>
              <a:buNone/>
            </a:pPr>
            <a:r>
              <a:rPr lang="en-US" sz="4800" b="1" i="0" u="none">
                <a:solidFill>
                  <a:srgbClr val="00CC00"/>
                </a:solidFill>
                <a:latin typeface="Narkisim"/>
                <a:ea typeface="Narkisim"/>
                <a:cs typeface="Narkisim"/>
                <a:sym typeface="Narkisim"/>
              </a:rPr>
              <a:t>Late Work Policy</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6"/>
          <p:cNvSpPr txBox="1">
            <a:spLocks noGrp="1"/>
          </p:cNvSpPr>
          <p:nvPr>
            <p:ph type="title"/>
          </p:nvPr>
        </p:nvSpPr>
        <p:spPr>
          <a:xfrm>
            <a:off x="468312" y="3048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CC00"/>
              </a:buClr>
              <a:buSzPts val="4800"/>
              <a:buFont typeface="Narkisim"/>
              <a:buNone/>
            </a:pPr>
            <a:r>
              <a:rPr lang="en-US" sz="4800" b="1" i="0" u="none">
                <a:solidFill>
                  <a:srgbClr val="00CC00"/>
                </a:solidFill>
                <a:latin typeface="Narkisim"/>
                <a:ea typeface="Narkisim"/>
                <a:cs typeface="Narkisim"/>
                <a:sym typeface="Narkisim"/>
              </a:rPr>
              <a:t>BMS Technology Policy</a:t>
            </a:r>
            <a:endParaRPr/>
          </a:p>
        </p:txBody>
      </p:sp>
      <p:sp>
        <p:nvSpPr>
          <p:cNvPr id="229" name="Google Shape;229;p36"/>
          <p:cNvSpPr txBox="1">
            <a:spLocks noGrp="1"/>
          </p:cNvSpPr>
          <p:nvPr>
            <p:ph type="body" idx="1"/>
          </p:nvPr>
        </p:nvSpPr>
        <p:spPr>
          <a:xfrm>
            <a:off x="450850" y="1460500"/>
            <a:ext cx="8229600" cy="5562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3200"/>
              <a:buFont typeface="Narkisim"/>
              <a:buChar char="•"/>
            </a:pPr>
            <a:r>
              <a:rPr lang="en-US" sz="3200" b="0" i="0" u="none">
                <a:solidFill>
                  <a:schemeClr val="lt1"/>
                </a:solidFill>
                <a:latin typeface="Narkisim"/>
                <a:ea typeface="Narkisim"/>
                <a:cs typeface="Narkisim"/>
                <a:sym typeface="Narkisim"/>
              </a:rPr>
              <a:t>Devices should be </a:t>
            </a:r>
            <a:r>
              <a:rPr lang="en-US" sz="3200" b="1" i="0" u="none">
                <a:solidFill>
                  <a:schemeClr val="lt1"/>
                </a:solidFill>
                <a:latin typeface="Narkisim"/>
                <a:ea typeface="Narkisim"/>
                <a:cs typeface="Narkisim"/>
                <a:sym typeface="Narkisim"/>
              </a:rPr>
              <a:t>turned off and placed in lockers </a:t>
            </a:r>
            <a:r>
              <a:rPr lang="en-US" sz="3200" b="0" i="0" u="none">
                <a:solidFill>
                  <a:schemeClr val="lt1"/>
                </a:solidFill>
                <a:latin typeface="Narkisim"/>
                <a:ea typeface="Narkisim"/>
                <a:cs typeface="Narkisim"/>
                <a:sym typeface="Narkisim"/>
              </a:rPr>
              <a:t>for the entirety of the day unless directed by the teacher for a specific period.</a:t>
            </a:r>
            <a:endParaRPr/>
          </a:p>
          <a:p>
            <a:pPr marL="342900" marR="0" lvl="0" indent="-342900" algn="l" rtl="0">
              <a:lnSpc>
                <a:spcPct val="100000"/>
              </a:lnSpc>
              <a:spcBef>
                <a:spcPts val="640"/>
              </a:spcBef>
              <a:spcAft>
                <a:spcPts val="0"/>
              </a:spcAft>
              <a:buClr>
                <a:schemeClr val="lt1"/>
              </a:buClr>
              <a:buSzPts val="3200"/>
              <a:buFont typeface="Narkisim"/>
              <a:buChar char="•"/>
            </a:pPr>
            <a:r>
              <a:rPr lang="en-US" sz="3200" b="0" i="0" u="none">
                <a:solidFill>
                  <a:schemeClr val="lt1"/>
                </a:solidFill>
                <a:latin typeface="Narkisim"/>
                <a:ea typeface="Narkisim"/>
                <a:cs typeface="Narkisim"/>
                <a:sym typeface="Narkisim"/>
              </a:rPr>
              <a:t>Cell phones, music devices, cameras, and other communication devices </a:t>
            </a:r>
            <a:r>
              <a:rPr lang="en-US" sz="3200" b="0" i="0" u="sng">
                <a:solidFill>
                  <a:schemeClr val="lt1"/>
                </a:solidFill>
                <a:latin typeface="Narkisim"/>
                <a:ea typeface="Narkisim"/>
                <a:cs typeface="Narkisim"/>
                <a:sym typeface="Narkisim"/>
              </a:rPr>
              <a:t>shall not be seen, used, or heard</a:t>
            </a:r>
            <a:r>
              <a:rPr lang="en-US" sz="3200" b="0" i="0" u="none">
                <a:solidFill>
                  <a:schemeClr val="lt1"/>
                </a:solidFill>
                <a:latin typeface="Narkisim"/>
                <a:ea typeface="Narkisim"/>
                <a:cs typeface="Narkisim"/>
                <a:sym typeface="Narkisim"/>
              </a:rPr>
              <a:t> during school hours unless directed by the teacher. </a:t>
            </a:r>
            <a:endParaRPr/>
          </a:p>
          <a:p>
            <a:pPr marL="342900" marR="0" lvl="0" indent="-342900" algn="l" rtl="0">
              <a:lnSpc>
                <a:spcPct val="100000"/>
              </a:lnSpc>
              <a:spcBef>
                <a:spcPts val="640"/>
              </a:spcBef>
              <a:spcAft>
                <a:spcPts val="0"/>
              </a:spcAft>
              <a:buClr>
                <a:schemeClr val="lt1"/>
              </a:buClr>
              <a:buSzPts val="3200"/>
              <a:buFont typeface="Narkisim"/>
              <a:buChar char="•"/>
            </a:pPr>
            <a:r>
              <a:rPr lang="en-US" sz="3200" b="0" i="0" u="sng">
                <a:solidFill>
                  <a:schemeClr val="lt1"/>
                </a:solidFill>
                <a:latin typeface="Narkisim"/>
                <a:ea typeface="Narkisim"/>
                <a:cs typeface="Narkisim"/>
                <a:sym typeface="Narkisim"/>
              </a:rPr>
              <a:t>Students may not have their phones out after school until they are in the car or on the bus (with the driver’s permission).</a:t>
            </a:r>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CC00"/>
              </a:buClr>
              <a:buSzPts val="4800"/>
              <a:buFont typeface="Narkisim"/>
              <a:buNone/>
            </a:pPr>
            <a:r>
              <a:rPr lang="en-US" sz="4800" b="1" i="0" u="none">
                <a:solidFill>
                  <a:srgbClr val="00CC00"/>
                </a:solidFill>
                <a:latin typeface="Narkisim"/>
                <a:ea typeface="Narkisim"/>
                <a:cs typeface="Narkisim"/>
                <a:sym typeface="Narkisim"/>
              </a:rPr>
              <a:t>BMS Technology Policy</a:t>
            </a:r>
            <a:endParaRPr/>
          </a:p>
        </p:txBody>
      </p:sp>
      <p:sp>
        <p:nvSpPr>
          <p:cNvPr id="235" name="Google Shape;235;p3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3200"/>
              <a:buFont typeface="Narkisim"/>
              <a:buChar char="•"/>
            </a:pPr>
            <a:r>
              <a:rPr lang="en-US" sz="3200" b="0" i="0" u="none">
                <a:solidFill>
                  <a:schemeClr val="lt1"/>
                </a:solidFill>
                <a:latin typeface="Narkisim"/>
                <a:ea typeface="Narkisim"/>
                <a:cs typeface="Narkisim"/>
                <a:sym typeface="Narkisim"/>
              </a:rPr>
              <a:t>All devices should be used for instructional purposes only.</a:t>
            </a:r>
            <a:endParaRPr/>
          </a:p>
          <a:p>
            <a:pPr marL="342900" marR="0" lvl="0" indent="-342900" algn="l" rtl="0">
              <a:lnSpc>
                <a:spcPct val="100000"/>
              </a:lnSpc>
              <a:spcBef>
                <a:spcPts val="640"/>
              </a:spcBef>
              <a:spcAft>
                <a:spcPts val="0"/>
              </a:spcAft>
              <a:buClr>
                <a:schemeClr val="lt1"/>
              </a:buClr>
              <a:buSzPts val="3200"/>
              <a:buFont typeface="Narkisim"/>
              <a:buChar char="•"/>
            </a:pPr>
            <a:r>
              <a:rPr lang="en-US" sz="3200" b="0" i="0" u="none">
                <a:solidFill>
                  <a:schemeClr val="lt1"/>
                </a:solidFill>
                <a:latin typeface="Narkisim"/>
                <a:ea typeface="Narkisim"/>
                <a:cs typeface="Narkisim"/>
                <a:sym typeface="Narkisim"/>
              </a:rPr>
              <a:t>Students in violation of this expectation will have their device collected and stored in the main office for </a:t>
            </a:r>
            <a:r>
              <a:rPr lang="en-US" sz="3200" b="0" i="0" u="sng">
                <a:solidFill>
                  <a:schemeClr val="lt1"/>
                </a:solidFill>
                <a:latin typeface="Narkisim"/>
                <a:ea typeface="Narkisim"/>
                <a:cs typeface="Narkisim"/>
                <a:sym typeface="Narkisim"/>
              </a:rPr>
              <a:t>parent</a:t>
            </a:r>
            <a:r>
              <a:rPr lang="en-US" sz="3200" b="0" i="0" u="none">
                <a:solidFill>
                  <a:schemeClr val="lt1"/>
                </a:solidFill>
                <a:latin typeface="Narkisim"/>
                <a:ea typeface="Narkisim"/>
                <a:cs typeface="Narkisim"/>
                <a:sym typeface="Narkisim"/>
              </a:rPr>
              <a:t> pickup. </a:t>
            </a:r>
            <a:endParaRPr/>
          </a:p>
          <a:p>
            <a:pPr marL="342900" marR="0" lvl="0" indent="-342900" algn="l" rtl="0">
              <a:lnSpc>
                <a:spcPct val="100000"/>
              </a:lnSpc>
              <a:spcBef>
                <a:spcPts val="640"/>
              </a:spcBef>
              <a:spcAft>
                <a:spcPts val="0"/>
              </a:spcAft>
              <a:buClr>
                <a:schemeClr val="lt1"/>
              </a:buClr>
              <a:buSzPts val="3200"/>
              <a:buFont typeface="Narkisim"/>
              <a:buChar char="•"/>
            </a:pPr>
            <a:r>
              <a:rPr lang="en-US" sz="3200" b="0" i="0" u="none">
                <a:solidFill>
                  <a:schemeClr val="lt1"/>
                </a:solidFill>
                <a:latin typeface="Narkisim"/>
                <a:ea typeface="Narkisim"/>
                <a:cs typeface="Narkisim"/>
                <a:sym typeface="Narkisim"/>
              </a:rPr>
              <a:t>Violators will receive disciplinary consequences. </a:t>
            </a:r>
            <a:endParaRPr/>
          </a:p>
          <a:p>
            <a:pPr marL="342900" marR="0" lvl="0" indent="-342900" algn="l" rtl="0">
              <a:lnSpc>
                <a:spcPct val="100000"/>
              </a:lnSpc>
              <a:spcBef>
                <a:spcPts val="640"/>
              </a:spcBef>
              <a:spcAft>
                <a:spcPts val="0"/>
              </a:spcAft>
              <a:buClr>
                <a:schemeClr val="lt1"/>
              </a:buClr>
              <a:buSzPts val="3200"/>
              <a:buFont typeface="Narkisim"/>
              <a:buChar char="•"/>
            </a:pPr>
            <a:r>
              <a:rPr lang="en-US" sz="3200" b="0" i="0" u="none">
                <a:solidFill>
                  <a:schemeClr val="lt1"/>
                </a:solidFill>
                <a:latin typeface="Narkisim"/>
                <a:ea typeface="Narkisim"/>
                <a:cs typeface="Narkisim"/>
                <a:sym typeface="Narkisim"/>
              </a:rPr>
              <a:t>The school is not responsible for any lost, damaged, or stolen communication device.</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8"/>
          <p:cNvSpPr txBox="1">
            <a:spLocks noGrp="1"/>
          </p:cNvSpPr>
          <p:nvPr>
            <p:ph type="title"/>
          </p:nvPr>
        </p:nvSpPr>
        <p:spPr>
          <a:xfrm>
            <a:off x="457200" y="23336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CC00"/>
              </a:buClr>
              <a:buSzPts val="4800"/>
              <a:buFont typeface="Narkisim"/>
              <a:buNone/>
            </a:pPr>
            <a:r>
              <a:rPr lang="en-US" sz="4800" b="1" i="0" u="none">
                <a:solidFill>
                  <a:srgbClr val="00CC00"/>
                </a:solidFill>
                <a:latin typeface="Narkisim"/>
                <a:ea typeface="Narkisim"/>
                <a:cs typeface="Narkisim"/>
                <a:sym typeface="Narkisim"/>
              </a:rPr>
              <a:t>Standardized Dress Code</a:t>
            </a:r>
            <a:endParaRPr/>
          </a:p>
        </p:txBody>
      </p:sp>
      <p:sp>
        <p:nvSpPr>
          <p:cNvPr id="241" name="Google Shape;241;p38"/>
          <p:cNvSpPr txBox="1">
            <a:spLocks noGrp="1"/>
          </p:cNvSpPr>
          <p:nvPr>
            <p:ph type="body" idx="1"/>
          </p:nvPr>
        </p:nvSpPr>
        <p:spPr>
          <a:xfrm>
            <a:off x="228600" y="1371600"/>
            <a:ext cx="8686800" cy="5638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1"/>
              </a:buClr>
              <a:buSzPts val="3000"/>
              <a:buFont typeface="Narkisim"/>
              <a:buChar char="•"/>
            </a:pPr>
            <a:r>
              <a:rPr lang="en-US" sz="3000" b="0" i="0" u="none">
                <a:solidFill>
                  <a:schemeClr val="lt1"/>
                </a:solidFill>
                <a:latin typeface="Narkisim"/>
                <a:ea typeface="Narkisim"/>
                <a:cs typeface="Narkisim"/>
                <a:sym typeface="Narkisim"/>
              </a:rPr>
              <a:t>Look for detailed information in the back of the student agenda (blue page).</a:t>
            </a:r>
            <a:endParaRPr/>
          </a:p>
          <a:p>
            <a:pPr marL="342900" lvl="0" indent="-342900" algn="l" rtl="0">
              <a:lnSpc>
                <a:spcPct val="100000"/>
              </a:lnSpc>
              <a:spcBef>
                <a:spcPts val="600"/>
              </a:spcBef>
              <a:spcAft>
                <a:spcPts val="0"/>
              </a:spcAft>
              <a:buClr>
                <a:schemeClr val="lt1"/>
              </a:buClr>
              <a:buSzPts val="3000"/>
              <a:buFont typeface="Narkisim"/>
              <a:buChar char="•"/>
            </a:pPr>
            <a:r>
              <a:rPr lang="en-US" sz="3000" b="0" i="0" u="none">
                <a:solidFill>
                  <a:schemeClr val="lt1"/>
                </a:solidFill>
                <a:latin typeface="Narkisim"/>
                <a:ea typeface="Narkisim"/>
                <a:cs typeface="Narkisim"/>
                <a:sym typeface="Narkisim"/>
              </a:rPr>
              <a:t>Friday spirit wear is a privilege and not a guarantee. It is earned if a student has no absences, no tardies, no check outs, and is in dress code every day that week.  </a:t>
            </a:r>
            <a:endParaRPr/>
          </a:p>
          <a:p>
            <a:pPr marL="342900" lvl="0" indent="-342900" algn="l" rtl="0">
              <a:lnSpc>
                <a:spcPct val="100000"/>
              </a:lnSpc>
              <a:spcBef>
                <a:spcPts val="600"/>
              </a:spcBef>
              <a:spcAft>
                <a:spcPts val="0"/>
              </a:spcAft>
              <a:buClr>
                <a:schemeClr val="lt1"/>
              </a:buClr>
              <a:buSzPts val="3000"/>
              <a:buFont typeface="Narkisim"/>
              <a:buChar char="•"/>
            </a:pPr>
            <a:r>
              <a:rPr lang="en-US" sz="3000" b="0" i="0" u="none">
                <a:solidFill>
                  <a:schemeClr val="lt1"/>
                </a:solidFill>
                <a:latin typeface="Narkisim"/>
                <a:ea typeface="Narkisim"/>
                <a:cs typeface="Narkisim"/>
                <a:sym typeface="Narkisim"/>
              </a:rPr>
              <a:t>Please note that pink is not a dress code color.  The color pink with a Buford insignia or logo is only appropriate on Fridays if a student has earned spirit wear for that week.</a:t>
            </a:r>
            <a:endParaRPr/>
          </a:p>
          <a:p>
            <a:pPr marL="342900" lvl="0" indent="-152400" algn="l" rtl="0">
              <a:spcBef>
                <a:spcPts val="600"/>
              </a:spcBef>
              <a:spcAft>
                <a:spcPts val="0"/>
              </a:spcAft>
              <a:buClr>
                <a:schemeClr val="dk1"/>
              </a:buClr>
              <a:buSzPts val="3000"/>
              <a:buFont typeface="Arial"/>
              <a:buNone/>
            </a:pPr>
            <a:endParaRPr sz="3000" b="0" i="0" u="none">
              <a:solidFill>
                <a:schemeClr val="lt1"/>
              </a:solidFill>
              <a:latin typeface="Narkisim"/>
              <a:ea typeface="Narkisim"/>
              <a:cs typeface="Narkisim"/>
              <a:sym typeface="Narkisim"/>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9"/>
          <p:cNvSpPr txBox="1">
            <a:spLocks noGrp="1"/>
          </p:cNvSpPr>
          <p:nvPr>
            <p:ph type="title"/>
          </p:nvPr>
        </p:nvSpPr>
        <p:spPr>
          <a:xfrm>
            <a:off x="457200" y="23336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CC00"/>
              </a:buClr>
              <a:buSzPts val="4800"/>
              <a:buFont typeface="Narkisim"/>
              <a:buNone/>
            </a:pPr>
            <a:r>
              <a:rPr lang="en-US" sz="4800" b="1" i="0" u="none">
                <a:solidFill>
                  <a:srgbClr val="00CC00"/>
                </a:solidFill>
                <a:latin typeface="Narkisim"/>
                <a:ea typeface="Narkisim"/>
                <a:cs typeface="Narkisim"/>
                <a:sym typeface="Narkisim"/>
              </a:rPr>
              <a:t>Standardized Dress Code (</a:t>
            </a:r>
            <a:r>
              <a:rPr lang="en-US" sz="4800" b="1">
                <a:solidFill>
                  <a:srgbClr val="00CC00"/>
                </a:solidFill>
                <a:latin typeface="Narkisim"/>
                <a:ea typeface="Narkisim"/>
                <a:cs typeface="Narkisim"/>
                <a:sym typeface="Narkisim"/>
              </a:rPr>
              <a:t>Cont.)</a:t>
            </a:r>
            <a:endParaRPr/>
          </a:p>
        </p:txBody>
      </p:sp>
      <p:pic>
        <p:nvPicPr>
          <p:cNvPr id="248" name="Google Shape;248;p39"/>
          <p:cNvPicPr preferRelativeResize="0"/>
          <p:nvPr/>
        </p:nvPicPr>
        <p:blipFill>
          <a:blip r:embed="rId3">
            <a:alphaModFix/>
          </a:blip>
          <a:stretch>
            <a:fillRect/>
          </a:stretch>
        </p:blipFill>
        <p:spPr>
          <a:xfrm>
            <a:off x="1956863" y="1219774"/>
            <a:ext cx="5230273" cy="5481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CC00"/>
              </a:buClr>
              <a:buSzPts val="4800"/>
              <a:buFont typeface="Narkisim"/>
              <a:buNone/>
            </a:pPr>
            <a:r>
              <a:rPr lang="en-US" sz="4800" b="1" i="0" u="none">
                <a:solidFill>
                  <a:srgbClr val="00CC00"/>
                </a:solidFill>
                <a:latin typeface="Narkisim"/>
                <a:ea typeface="Narkisim"/>
                <a:cs typeface="Narkisim"/>
                <a:sym typeface="Narkisim"/>
              </a:rPr>
              <a:t>Attendance and Dress Code</a:t>
            </a:r>
            <a:endParaRPr/>
          </a:p>
        </p:txBody>
      </p:sp>
      <p:sp>
        <p:nvSpPr>
          <p:cNvPr id="254" name="Google Shape;254;p40"/>
          <p:cNvSpPr txBox="1">
            <a:spLocks noGrp="1"/>
          </p:cNvSpPr>
          <p:nvPr>
            <p:ph type="body" idx="1"/>
          </p:nvPr>
        </p:nvSpPr>
        <p:spPr>
          <a:xfrm>
            <a:off x="485775" y="1676400"/>
            <a:ext cx="8229600" cy="480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3200"/>
              <a:buFont typeface="Narkisim"/>
              <a:buChar char="•"/>
            </a:pPr>
            <a:r>
              <a:rPr lang="en-US" sz="3200" b="0" i="0" u="none">
                <a:solidFill>
                  <a:schemeClr val="lt1"/>
                </a:solidFill>
                <a:latin typeface="Narkisim"/>
                <a:ea typeface="Narkisim"/>
                <a:cs typeface="Narkisim"/>
                <a:sym typeface="Narkisim"/>
              </a:rPr>
              <a:t>Students will receive a        on the monthly calendar in their agenda for:</a:t>
            </a:r>
            <a:endParaRPr/>
          </a:p>
          <a:p>
            <a:pPr marL="742950" marR="0" lvl="1" indent="-285750" algn="l" rtl="0">
              <a:lnSpc>
                <a:spcPct val="100000"/>
              </a:lnSpc>
              <a:spcBef>
                <a:spcPts val="560"/>
              </a:spcBef>
              <a:spcAft>
                <a:spcPts val="0"/>
              </a:spcAft>
              <a:buClr>
                <a:schemeClr val="lt1"/>
              </a:buClr>
              <a:buSzPts val="2800"/>
              <a:buFont typeface="Narkisim"/>
              <a:buChar char="–"/>
            </a:pPr>
            <a:r>
              <a:rPr lang="en-US" sz="2800" b="0" i="0" u="none" strike="noStrike" cap="none">
                <a:solidFill>
                  <a:schemeClr val="lt1"/>
                </a:solidFill>
                <a:latin typeface="Narkisim"/>
                <a:ea typeface="Narkisim"/>
                <a:cs typeface="Narkisim"/>
                <a:sym typeface="Narkisim"/>
              </a:rPr>
              <a:t>Tardies</a:t>
            </a:r>
            <a:endParaRPr/>
          </a:p>
          <a:p>
            <a:pPr marL="742950" marR="0" lvl="1" indent="-285750" algn="l" rtl="0">
              <a:lnSpc>
                <a:spcPct val="100000"/>
              </a:lnSpc>
              <a:spcBef>
                <a:spcPts val="560"/>
              </a:spcBef>
              <a:spcAft>
                <a:spcPts val="0"/>
              </a:spcAft>
              <a:buClr>
                <a:schemeClr val="lt1"/>
              </a:buClr>
              <a:buSzPts val="2800"/>
              <a:buFont typeface="Narkisim"/>
              <a:buChar char="–"/>
            </a:pPr>
            <a:r>
              <a:rPr lang="en-US" sz="2800" b="0" i="0" u="none" strike="noStrike" cap="none">
                <a:solidFill>
                  <a:schemeClr val="lt1"/>
                </a:solidFill>
                <a:latin typeface="Narkisim"/>
                <a:ea typeface="Narkisim"/>
                <a:cs typeface="Narkisim"/>
                <a:sym typeface="Narkisim"/>
              </a:rPr>
              <a:t>Check outs</a:t>
            </a:r>
            <a:endParaRPr/>
          </a:p>
          <a:p>
            <a:pPr marL="742950" marR="0" lvl="1" indent="-285750" algn="l" rtl="0">
              <a:lnSpc>
                <a:spcPct val="100000"/>
              </a:lnSpc>
              <a:spcBef>
                <a:spcPts val="560"/>
              </a:spcBef>
              <a:spcAft>
                <a:spcPts val="0"/>
              </a:spcAft>
              <a:buClr>
                <a:schemeClr val="lt1"/>
              </a:buClr>
              <a:buSzPts val="2800"/>
              <a:buFont typeface="Narkisim"/>
              <a:buChar char="–"/>
            </a:pPr>
            <a:r>
              <a:rPr lang="en-US" sz="2800" b="0" i="0" u="none" strike="noStrike" cap="none">
                <a:solidFill>
                  <a:schemeClr val="lt1"/>
                </a:solidFill>
                <a:latin typeface="Narkisim"/>
                <a:ea typeface="Narkisim"/>
                <a:cs typeface="Narkisim"/>
                <a:sym typeface="Narkisim"/>
              </a:rPr>
              <a:t>Absences</a:t>
            </a:r>
            <a:endParaRPr/>
          </a:p>
          <a:p>
            <a:pPr marL="742950" marR="0" lvl="1" indent="-285750" algn="l" rtl="0">
              <a:lnSpc>
                <a:spcPct val="100000"/>
              </a:lnSpc>
              <a:spcBef>
                <a:spcPts val="560"/>
              </a:spcBef>
              <a:spcAft>
                <a:spcPts val="0"/>
              </a:spcAft>
              <a:buClr>
                <a:schemeClr val="lt1"/>
              </a:buClr>
              <a:buSzPts val="2800"/>
              <a:buFont typeface="Narkisim"/>
              <a:buChar char="–"/>
            </a:pPr>
            <a:r>
              <a:rPr lang="en-US" sz="2800" b="0" i="0" u="none" strike="noStrike" cap="none">
                <a:solidFill>
                  <a:schemeClr val="lt1"/>
                </a:solidFill>
                <a:latin typeface="Narkisim"/>
                <a:ea typeface="Narkisim"/>
                <a:cs typeface="Narkisim"/>
                <a:sym typeface="Narkisim"/>
              </a:rPr>
              <a:t>Dress code infractions </a:t>
            </a:r>
            <a:endParaRPr/>
          </a:p>
          <a:p>
            <a:pPr marL="342900" marR="0" lvl="0" indent="-342900" algn="l" rtl="0">
              <a:lnSpc>
                <a:spcPct val="100000"/>
              </a:lnSpc>
              <a:spcBef>
                <a:spcPts val="640"/>
              </a:spcBef>
              <a:spcAft>
                <a:spcPts val="0"/>
              </a:spcAft>
              <a:buClr>
                <a:schemeClr val="lt1"/>
              </a:buClr>
              <a:buSzPts val="3200"/>
              <a:buFont typeface="Narkisim"/>
              <a:buChar char="•"/>
            </a:pPr>
            <a:r>
              <a:rPr lang="en-US" sz="3200" b="0" i="0" u="none">
                <a:solidFill>
                  <a:schemeClr val="lt1"/>
                </a:solidFill>
                <a:latin typeface="Narkisim"/>
                <a:ea typeface="Narkisim"/>
                <a:cs typeface="Narkisim"/>
                <a:sym typeface="Narkisim"/>
              </a:rPr>
              <a:t>It is the student’s responsibility to check their agenda to see if they have earned spirit wear for the week.     </a:t>
            </a:r>
            <a:endParaRPr/>
          </a:p>
          <a:p>
            <a:pPr marL="342900" marR="0" lvl="0" indent="-139700" algn="l" rtl="0">
              <a:spcBef>
                <a:spcPts val="640"/>
              </a:spcBef>
              <a:spcAft>
                <a:spcPts val="0"/>
              </a:spcAft>
              <a:buClr>
                <a:schemeClr val="dk1"/>
              </a:buClr>
              <a:buSzPts val="3200"/>
              <a:buFont typeface="Arial"/>
              <a:buNone/>
            </a:pPr>
            <a:endParaRPr sz="3200" b="0" i="0" u="none">
              <a:solidFill>
                <a:schemeClr val="lt1"/>
              </a:solidFill>
              <a:latin typeface="Narkisim"/>
              <a:ea typeface="Narkisim"/>
              <a:cs typeface="Narkisim"/>
              <a:sym typeface="Narkisim"/>
            </a:endParaRPr>
          </a:p>
        </p:txBody>
      </p:sp>
      <p:pic>
        <p:nvPicPr>
          <p:cNvPr id="255" name="Google Shape;255;p40" descr="https://upload.wikimedia.org/wikipedia/commons/thumb/3/31/ProhibitionSign2.svg/2000px-ProhibitionSign2.svg.png"/>
          <p:cNvPicPr preferRelativeResize="0"/>
          <p:nvPr/>
        </p:nvPicPr>
        <p:blipFill rotWithShape="1">
          <a:blip r:embed="rId3">
            <a:alphaModFix/>
          </a:blip>
          <a:srcRect/>
          <a:stretch/>
        </p:blipFill>
        <p:spPr>
          <a:xfrm>
            <a:off x="4572000" y="1676400"/>
            <a:ext cx="533400" cy="533400"/>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CC00"/>
              </a:buClr>
              <a:buSzPts val="4800"/>
              <a:buFont typeface="Narkisim"/>
              <a:buNone/>
            </a:pPr>
            <a:r>
              <a:rPr lang="en-US" sz="4800" b="1" i="0" u="none">
                <a:solidFill>
                  <a:srgbClr val="00CC00"/>
                </a:solidFill>
                <a:latin typeface="Narkisim"/>
                <a:ea typeface="Narkisim"/>
                <a:cs typeface="Narkisim"/>
                <a:sym typeface="Narkisim"/>
              </a:rPr>
              <a:t>7</a:t>
            </a:r>
            <a:r>
              <a:rPr lang="en-US" sz="4800" b="1" i="0" u="none" baseline="30000">
                <a:solidFill>
                  <a:srgbClr val="00CC00"/>
                </a:solidFill>
                <a:latin typeface="Narkisim"/>
                <a:ea typeface="Narkisim"/>
                <a:cs typeface="Narkisim"/>
                <a:sym typeface="Narkisim"/>
              </a:rPr>
              <a:t>th</a:t>
            </a:r>
            <a:r>
              <a:rPr lang="en-US" sz="4800" b="1" i="0" u="none">
                <a:solidFill>
                  <a:srgbClr val="00CC00"/>
                </a:solidFill>
                <a:latin typeface="Narkisim"/>
                <a:ea typeface="Narkisim"/>
                <a:cs typeface="Narkisim"/>
                <a:sym typeface="Narkisim"/>
              </a:rPr>
              <a:t> Grade Newsletter</a:t>
            </a:r>
            <a:endParaRPr/>
          </a:p>
        </p:txBody>
      </p:sp>
      <p:sp>
        <p:nvSpPr>
          <p:cNvPr id="261" name="Google Shape;261;p41"/>
          <p:cNvSpPr txBox="1">
            <a:spLocks noGrp="1"/>
          </p:cNvSpPr>
          <p:nvPr>
            <p:ph type="body" idx="1"/>
          </p:nvPr>
        </p:nvSpPr>
        <p:spPr>
          <a:xfrm>
            <a:off x="457200" y="1220650"/>
            <a:ext cx="8229600" cy="5361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3200"/>
              <a:buFont typeface="Narkisim"/>
              <a:buChar char="•"/>
            </a:pPr>
            <a:r>
              <a:rPr lang="en-US">
                <a:solidFill>
                  <a:schemeClr val="lt1"/>
                </a:solidFill>
                <a:latin typeface="Narkisim"/>
                <a:ea typeface="Narkisim"/>
                <a:cs typeface="Narkisim"/>
                <a:sym typeface="Narkisim"/>
              </a:rPr>
              <a:t>Our newsletter is now located on the BMS website. </a:t>
            </a:r>
            <a:endParaRPr>
              <a:solidFill>
                <a:schemeClr val="lt1"/>
              </a:solidFill>
              <a:latin typeface="Narkisim"/>
              <a:ea typeface="Narkisim"/>
              <a:cs typeface="Narkisim"/>
              <a:sym typeface="Narkisim"/>
            </a:endParaRPr>
          </a:p>
          <a:p>
            <a:pPr marL="742950" marR="0" lvl="1" indent="-285750" algn="l" rtl="0">
              <a:lnSpc>
                <a:spcPct val="100000"/>
              </a:lnSpc>
              <a:spcBef>
                <a:spcPts val="0"/>
              </a:spcBef>
              <a:spcAft>
                <a:spcPts val="0"/>
              </a:spcAft>
              <a:buClr>
                <a:schemeClr val="lt1"/>
              </a:buClr>
              <a:buSzPts val="1800"/>
              <a:buFont typeface="Narkisim"/>
              <a:buChar char="–"/>
            </a:pPr>
            <a:r>
              <a:rPr lang="en-US">
                <a:solidFill>
                  <a:schemeClr val="lt1"/>
                </a:solidFill>
                <a:latin typeface="Narkisim"/>
                <a:ea typeface="Narkisim"/>
                <a:cs typeface="Narkisim"/>
                <a:sym typeface="Narkisim"/>
              </a:rPr>
              <a:t>Click on “BMS Teams” and then select the website for 7th grade. The newsletter will be the first item listed on the webpage. </a:t>
            </a:r>
            <a:endParaRPr>
              <a:solidFill>
                <a:schemeClr val="lt1"/>
              </a:solidFill>
              <a:latin typeface="Narkisim"/>
              <a:ea typeface="Narkisim"/>
              <a:cs typeface="Narkisim"/>
              <a:sym typeface="Narkisim"/>
            </a:endParaRPr>
          </a:p>
          <a:p>
            <a:pPr marL="742950" marR="0" lvl="1" indent="-285750" algn="l" rtl="0">
              <a:lnSpc>
                <a:spcPct val="100000"/>
              </a:lnSpc>
              <a:spcBef>
                <a:spcPts val="0"/>
              </a:spcBef>
              <a:spcAft>
                <a:spcPts val="0"/>
              </a:spcAft>
              <a:buClr>
                <a:schemeClr val="lt1"/>
              </a:buClr>
              <a:buSzPts val="1800"/>
              <a:buFont typeface="Narkisim"/>
              <a:buChar char="–"/>
            </a:pPr>
            <a:r>
              <a:rPr lang="en-US">
                <a:solidFill>
                  <a:schemeClr val="lt1"/>
                </a:solidFill>
                <a:latin typeface="Narkisim"/>
                <a:ea typeface="Narkisim"/>
                <a:cs typeface="Narkisim"/>
                <a:sym typeface="Narkisim"/>
              </a:rPr>
              <a:t>Note: it will not be emailed weekly. </a:t>
            </a:r>
            <a:endParaRPr>
              <a:solidFill>
                <a:schemeClr val="lt1"/>
              </a:solidFill>
              <a:latin typeface="Narkisim"/>
              <a:ea typeface="Narkisim"/>
              <a:cs typeface="Narkisim"/>
              <a:sym typeface="Narkisim"/>
            </a:endParaRPr>
          </a:p>
          <a:p>
            <a:pPr marL="342900" marR="0" lvl="0" indent="-342900" algn="l" rtl="0">
              <a:lnSpc>
                <a:spcPct val="100000"/>
              </a:lnSpc>
              <a:spcBef>
                <a:spcPts val="640"/>
              </a:spcBef>
              <a:spcAft>
                <a:spcPts val="0"/>
              </a:spcAft>
              <a:buClr>
                <a:schemeClr val="lt1"/>
              </a:buClr>
              <a:buSzPts val="3200"/>
              <a:buFont typeface="Narkisim"/>
              <a:buChar char="•"/>
            </a:pPr>
            <a:r>
              <a:rPr lang="en-US" sz="3200" b="0" i="0" u="none">
                <a:solidFill>
                  <a:schemeClr val="lt1"/>
                </a:solidFill>
                <a:latin typeface="Narkisim"/>
                <a:ea typeface="Narkisim"/>
                <a:cs typeface="Narkisim"/>
                <a:sym typeface="Narkisim"/>
              </a:rPr>
              <a:t>The newsletter will provide important grade level news, upcoming dates, and specific subject area information.</a:t>
            </a:r>
            <a:endParaRPr sz="3200" b="0" i="0" u="none">
              <a:solidFill>
                <a:schemeClr val="lt1"/>
              </a:solidFill>
              <a:latin typeface="Narkisim"/>
              <a:ea typeface="Narkisim"/>
              <a:cs typeface="Narkisim"/>
              <a:sym typeface="Narkisim"/>
            </a:endParaRPr>
          </a:p>
          <a:p>
            <a:pPr marL="342900" marR="0" lvl="0" indent="-254000" algn="l" rtl="0">
              <a:lnSpc>
                <a:spcPct val="100000"/>
              </a:lnSpc>
              <a:spcBef>
                <a:spcPts val="640"/>
              </a:spcBef>
              <a:spcAft>
                <a:spcPts val="0"/>
              </a:spcAft>
              <a:buClr>
                <a:schemeClr val="lt1"/>
              </a:buClr>
              <a:buSzPts val="1800"/>
              <a:buFont typeface="Narkisim"/>
              <a:buChar char="•"/>
            </a:pPr>
            <a:r>
              <a:rPr lang="en-US">
                <a:solidFill>
                  <a:schemeClr val="lt1"/>
                </a:solidFill>
                <a:latin typeface="Narkisim"/>
                <a:ea typeface="Narkisim"/>
                <a:cs typeface="Narkisim"/>
                <a:sym typeface="Narkisim"/>
              </a:rPr>
              <a:t>All 7th grade teachers’ websites are linked on this webpage. </a:t>
            </a:r>
            <a:endParaRPr>
              <a:solidFill>
                <a:schemeClr val="lt1"/>
              </a:solidFill>
              <a:latin typeface="Narkisim"/>
              <a:ea typeface="Narkisim"/>
              <a:cs typeface="Narkisim"/>
              <a:sym typeface="Narkisim"/>
            </a:endParaRPr>
          </a:p>
          <a:p>
            <a:pPr marL="0" marR="0" lvl="0" indent="0" algn="l" rtl="0">
              <a:lnSpc>
                <a:spcPct val="100000"/>
              </a:lnSpc>
              <a:spcBef>
                <a:spcPts val="640"/>
              </a:spcBef>
              <a:spcAft>
                <a:spcPts val="0"/>
              </a:spcAft>
              <a:buNone/>
            </a:pPr>
            <a:endParaRPr/>
          </a:p>
          <a:p>
            <a:pPr marL="342900" marR="0" lvl="0" indent="-139700" algn="l" rtl="0">
              <a:spcBef>
                <a:spcPts val="640"/>
              </a:spcBef>
              <a:spcAft>
                <a:spcPts val="0"/>
              </a:spcAft>
              <a:buClr>
                <a:schemeClr val="dk1"/>
              </a:buClr>
              <a:buSzPts val="3200"/>
              <a:buFont typeface="Arial"/>
              <a:buNone/>
            </a:pPr>
            <a:endParaRPr sz="3200" b="0" i="0" u="none">
              <a:solidFill>
                <a:schemeClr val="lt1"/>
              </a:solidFill>
              <a:latin typeface="Narkisim"/>
              <a:ea typeface="Narkisim"/>
              <a:cs typeface="Narkisim"/>
              <a:sym typeface="Narkisim"/>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2"/>
          <p:cNvSpPr txBox="1">
            <a:spLocks noGrp="1"/>
          </p:cNvSpPr>
          <p:nvPr>
            <p:ph type="ctrTitle"/>
          </p:nvPr>
        </p:nvSpPr>
        <p:spPr>
          <a:xfrm>
            <a:off x="342900" y="914400"/>
            <a:ext cx="8305800" cy="11620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CC00"/>
              </a:buClr>
              <a:buSzPts val="8000"/>
              <a:buFont typeface="Narkisim"/>
              <a:buNone/>
            </a:pPr>
            <a:r>
              <a:rPr lang="en-US" sz="8000" b="1" i="0" u="none">
                <a:solidFill>
                  <a:srgbClr val="00CC00"/>
                </a:solidFill>
                <a:latin typeface="Narkisim"/>
                <a:ea typeface="Narkisim"/>
                <a:cs typeface="Narkisim"/>
                <a:sym typeface="Narkisim"/>
              </a:rPr>
              <a:t>7</a:t>
            </a:r>
            <a:r>
              <a:rPr lang="en-US" sz="8000" b="1" i="0" u="none" baseline="30000">
                <a:solidFill>
                  <a:srgbClr val="00CC00"/>
                </a:solidFill>
                <a:latin typeface="Narkisim"/>
                <a:ea typeface="Narkisim"/>
                <a:cs typeface="Narkisim"/>
                <a:sym typeface="Narkisim"/>
              </a:rPr>
              <a:t>th</a:t>
            </a:r>
            <a:r>
              <a:rPr lang="en-US" sz="8000" b="1" i="0" u="none">
                <a:solidFill>
                  <a:srgbClr val="00CC00"/>
                </a:solidFill>
                <a:latin typeface="Narkisim"/>
                <a:ea typeface="Narkisim"/>
                <a:cs typeface="Narkisim"/>
                <a:sym typeface="Narkisim"/>
              </a:rPr>
              <a:t> Grade Field Trips</a:t>
            </a:r>
            <a:endParaRPr/>
          </a:p>
        </p:txBody>
      </p:sp>
      <p:pic>
        <p:nvPicPr>
          <p:cNvPr id="267" name="Google Shape;267;p42" descr="https://i.makeagif.com/media/10-07-2015/-6gPHT.gif"/>
          <p:cNvPicPr preferRelativeResize="0"/>
          <p:nvPr/>
        </p:nvPicPr>
        <p:blipFill rotWithShape="1">
          <a:blip r:embed="rId3">
            <a:alphaModFix/>
          </a:blip>
          <a:srcRect b="7757"/>
          <a:stretch/>
        </p:blipFill>
        <p:spPr>
          <a:xfrm>
            <a:off x="2030475" y="2814825"/>
            <a:ext cx="5083050" cy="3398550"/>
          </a:xfrm>
          <a:prstGeom prst="rect">
            <a:avLst/>
          </a:prstGeom>
          <a:noFill/>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3"/>
          <p:cNvSpPr txBox="1">
            <a:spLocks noGrp="1"/>
          </p:cNvSpPr>
          <p:nvPr>
            <p:ph type="title"/>
          </p:nvPr>
        </p:nvSpPr>
        <p:spPr>
          <a:xfrm>
            <a:off x="1255712" y="511175"/>
            <a:ext cx="6464300" cy="454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CC00"/>
              </a:buClr>
              <a:buSzPts val="4800"/>
              <a:buFont typeface="Narkisim"/>
              <a:buNone/>
            </a:pPr>
            <a:r>
              <a:rPr lang="en-US" sz="4800" b="1" i="0" u="none">
                <a:solidFill>
                  <a:srgbClr val="00CC00"/>
                </a:solidFill>
                <a:latin typeface="Narkisim"/>
                <a:ea typeface="Narkisim"/>
                <a:cs typeface="Narkisim"/>
                <a:sym typeface="Narkisim"/>
              </a:rPr>
              <a:t>Fall Field Trip</a:t>
            </a:r>
            <a:endParaRPr/>
          </a:p>
        </p:txBody>
      </p:sp>
      <p:sp>
        <p:nvSpPr>
          <p:cNvPr id="273" name="Google Shape;273;p43"/>
          <p:cNvSpPr txBox="1">
            <a:spLocks noGrp="1"/>
          </p:cNvSpPr>
          <p:nvPr>
            <p:ph type="body" idx="1"/>
          </p:nvPr>
        </p:nvSpPr>
        <p:spPr>
          <a:xfrm>
            <a:off x="3886200" y="1571625"/>
            <a:ext cx="4813300" cy="48926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2600"/>
              <a:buFont typeface="Narkisim"/>
              <a:buChar char="•"/>
            </a:pPr>
            <a:r>
              <a:rPr lang="en-US" sz="2600" b="0" i="0" u="none">
                <a:solidFill>
                  <a:schemeClr val="lt1"/>
                </a:solidFill>
                <a:latin typeface="Narkisim"/>
                <a:ea typeface="Narkisim"/>
                <a:cs typeface="Narkisim"/>
                <a:sym typeface="Narkisim"/>
              </a:rPr>
              <a:t>Students are going to see a play at The Aurora Theater in Lawrenceville on either October 9</a:t>
            </a:r>
            <a:r>
              <a:rPr lang="en-US" sz="2600" b="0" i="0" u="none" baseline="30000">
                <a:solidFill>
                  <a:schemeClr val="lt1"/>
                </a:solidFill>
                <a:latin typeface="Narkisim"/>
                <a:ea typeface="Narkisim"/>
                <a:cs typeface="Narkisim"/>
                <a:sym typeface="Narkisim"/>
              </a:rPr>
              <a:t>th</a:t>
            </a:r>
            <a:r>
              <a:rPr lang="en-US" sz="2600" b="0" i="0" u="none">
                <a:solidFill>
                  <a:schemeClr val="lt1"/>
                </a:solidFill>
                <a:latin typeface="Narkisim"/>
                <a:ea typeface="Narkisim"/>
                <a:cs typeface="Narkisim"/>
                <a:sym typeface="Narkisim"/>
              </a:rPr>
              <a:t> &amp; 10</a:t>
            </a:r>
            <a:r>
              <a:rPr lang="en-US" sz="2600" b="0" i="0" u="none" baseline="30000">
                <a:solidFill>
                  <a:schemeClr val="lt1"/>
                </a:solidFill>
                <a:latin typeface="Narkisim"/>
                <a:ea typeface="Narkisim"/>
                <a:cs typeface="Narkisim"/>
                <a:sym typeface="Narkisim"/>
              </a:rPr>
              <a:t>th</a:t>
            </a:r>
            <a:r>
              <a:rPr lang="en-US" sz="2600" b="0" i="0" u="none">
                <a:solidFill>
                  <a:schemeClr val="lt1"/>
                </a:solidFill>
                <a:latin typeface="Narkisim"/>
                <a:ea typeface="Narkisim"/>
                <a:cs typeface="Narkisim"/>
                <a:sym typeface="Narkisim"/>
              </a:rPr>
              <a:t>.  Permission slips will be sent home soon.</a:t>
            </a:r>
            <a:endParaRPr/>
          </a:p>
          <a:p>
            <a:pPr marL="342900" marR="0" lvl="0" indent="-342900" algn="l" rtl="0">
              <a:lnSpc>
                <a:spcPct val="100000"/>
              </a:lnSpc>
              <a:spcBef>
                <a:spcPts val="520"/>
              </a:spcBef>
              <a:spcAft>
                <a:spcPts val="0"/>
              </a:spcAft>
              <a:buClr>
                <a:schemeClr val="lt1"/>
              </a:buClr>
              <a:buSzPts val="2600"/>
              <a:buFont typeface="Narkisim"/>
              <a:buChar char="•"/>
            </a:pPr>
            <a:r>
              <a:rPr lang="en-US" sz="2600" b="0" i="0" u="none">
                <a:solidFill>
                  <a:schemeClr val="lt1"/>
                </a:solidFill>
                <a:latin typeface="Narkisim"/>
                <a:ea typeface="Narkisim"/>
                <a:cs typeface="Narkisim"/>
                <a:sym typeface="Narkisim"/>
              </a:rPr>
              <a:t>We will eat lunch at the Mall of Georgia food court on the way back. Students will need $5-$10 to purchase their lunch.  </a:t>
            </a:r>
            <a:endParaRPr/>
          </a:p>
          <a:p>
            <a:pPr marL="342900" marR="0" lvl="0" indent="-342900" algn="l" rtl="0">
              <a:lnSpc>
                <a:spcPct val="100000"/>
              </a:lnSpc>
              <a:spcBef>
                <a:spcPts val="520"/>
              </a:spcBef>
              <a:spcAft>
                <a:spcPts val="0"/>
              </a:spcAft>
              <a:buClr>
                <a:schemeClr val="lt1"/>
              </a:buClr>
              <a:buSzPts val="2600"/>
              <a:buFont typeface="Narkisim"/>
              <a:buChar char="•"/>
            </a:pPr>
            <a:r>
              <a:rPr lang="en-US" sz="2600" b="0" i="0" u="none">
                <a:solidFill>
                  <a:schemeClr val="lt1"/>
                </a:solidFill>
                <a:latin typeface="Narkisim"/>
                <a:ea typeface="Narkisim"/>
                <a:cs typeface="Narkisim"/>
                <a:sym typeface="Narkisim"/>
              </a:rPr>
              <a:t>They may bring a sack lunch or order a school lunch if needed.  </a:t>
            </a:r>
            <a:endParaRPr/>
          </a:p>
        </p:txBody>
      </p:sp>
      <p:pic>
        <p:nvPicPr>
          <p:cNvPr id="274" name="Google Shape;274;p43" descr="Image result for aurora theater lawrenceville ga"/>
          <p:cNvPicPr preferRelativeResize="0"/>
          <p:nvPr/>
        </p:nvPicPr>
        <p:blipFill rotWithShape="1">
          <a:blip r:embed="rId3">
            <a:alphaModFix/>
          </a:blip>
          <a:srcRect/>
          <a:stretch/>
        </p:blipFill>
        <p:spPr>
          <a:xfrm>
            <a:off x="533400" y="3792537"/>
            <a:ext cx="3154362" cy="2362200"/>
          </a:xfrm>
          <a:prstGeom prst="rect">
            <a:avLst/>
          </a:prstGeom>
          <a:noFill/>
          <a:ln>
            <a:noFill/>
          </a:ln>
        </p:spPr>
      </p:pic>
      <p:pic>
        <p:nvPicPr>
          <p:cNvPr id="275" name="Google Shape;275;p43" descr="Image result for aurora theater lawrenceville ga"/>
          <p:cNvPicPr preferRelativeResize="0"/>
          <p:nvPr/>
        </p:nvPicPr>
        <p:blipFill rotWithShape="1">
          <a:blip r:embed="rId4">
            <a:alphaModFix/>
          </a:blip>
          <a:srcRect/>
          <a:stretch/>
        </p:blipFill>
        <p:spPr>
          <a:xfrm>
            <a:off x="612775" y="1571625"/>
            <a:ext cx="2995612" cy="1600200"/>
          </a:xfrm>
          <a:prstGeom prst="rect">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4"/>
          <p:cNvSpPr txBox="1">
            <a:spLocks noGrp="1"/>
          </p:cNvSpPr>
          <p:nvPr>
            <p:ph type="body" idx="1"/>
          </p:nvPr>
        </p:nvSpPr>
        <p:spPr>
          <a:xfrm>
            <a:off x="647700" y="1968500"/>
            <a:ext cx="7848600" cy="47244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1"/>
              </a:buClr>
              <a:buSzPts val="3200"/>
              <a:buFont typeface="Narkisim"/>
              <a:buChar char="•"/>
            </a:pPr>
            <a:r>
              <a:rPr lang="en-US">
                <a:solidFill>
                  <a:schemeClr val="lt1"/>
                </a:solidFill>
                <a:latin typeface="Narkisim"/>
                <a:ea typeface="Narkisim"/>
                <a:cs typeface="Narkisim"/>
                <a:sym typeface="Narkisim"/>
              </a:rPr>
              <a:t>April 28th</a:t>
            </a:r>
            <a:r>
              <a:rPr lang="en-US" sz="3200" b="0" i="0" u="none">
                <a:solidFill>
                  <a:schemeClr val="lt1"/>
                </a:solidFill>
                <a:latin typeface="Narkisim"/>
                <a:ea typeface="Narkisim"/>
                <a:cs typeface="Narkisim"/>
                <a:sym typeface="Narkisim"/>
              </a:rPr>
              <a:t> at Zoo Atlanta &amp; Hard Rock Café </a:t>
            </a:r>
            <a:endParaRPr/>
          </a:p>
          <a:p>
            <a:pPr marL="342900" lvl="0" indent="-342900" algn="l" rtl="0">
              <a:lnSpc>
                <a:spcPct val="100000"/>
              </a:lnSpc>
              <a:spcBef>
                <a:spcPts val="640"/>
              </a:spcBef>
              <a:spcAft>
                <a:spcPts val="0"/>
              </a:spcAft>
              <a:buClr>
                <a:schemeClr val="lt1"/>
              </a:buClr>
              <a:buSzPts val="3200"/>
              <a:buFont typeface="Narkisim"/>
              <a:buChar char="•"/>
            </a:pPr>
            <a:r>
              <a:rPr lang="en-US" sz="3200" b="0" i="0" u="none">
                <a:solidFill>
                  <a:schemeClr val="lt1"/>
                </a:solidFill>
                <a:latin typeface="Narkisim"/>
                <a:ea typeface="Narkisim"/>
                <a:cs typeface="Narkisim"/>
                <a:sym typeface="Narkisim"/>
              </a:rPr>
              <a:t>We will travel in charter buses.</a:t>
            </a:r>
            <a:endParaRPr/>
          </a:p>
          <a:p>
            <a:pPr marL="342900" lvl="0" indent="-342900" algn="l" rtl="0">
              <a:lnSpc>
                <a:spcPct val="100000"/>
              </a:lnSpc>
              <a:spcBef>
                <a:spcPts val="640"/>
              </a:spcBef>
              <a:spcAft>
                <a:spcPts val="0"/>
              </a:spcAft>
              <a:buClr>
                <a:schemeClr val="lt1"/>
              </a:buClr>
              <a:buSzPts val="3200"/>
              <a:buFont typeface="Narkisim"/>
              <a:buChar char="•"/>
            </a:pPr>
            <a:r>
              <a:rPr lang="en-US" sz="3200" b="0" i="0" u="none">
                <a:solidFill>
                  <a:schemeClr val="lt1"/>
                </a:solidFill>
                <a:latin typeface="Narkisim"/>
                <a:ea typeface="Narkisim"/>
                <a:cs typeface="Narkisim"/>
                <a:sym typeface="Narkisim"/>
              </a:rPr>
              <a:t>We need parent chaperones.  </a:t>
            </a:r>
            <a:endParaRPr/>
          </a:p>
          <a:p>
            <a:pPr marL="742950" lvl="1" indent="-285750" algn="l" rtl="0">
              <a:lnSpc>
                <a:spcPct val="100000"/>
              </a:lnSpc>
              <a:spcBef>
                <a:spcPts val="560"/>
              </a:spcBef>
              <a:spcAft>
                <a:spcPts val="0"/>
              </a:spcAft>
              <a:buClr>
                <a:schemeClr val="lt1"/>
              </a:buClr>
              <a:buSzPts val="2800"/>
              <a:buFont typeface="Narkisim"/>
              <a:buChar char="–"/>
            </a:pPr>
            <a:r>
              <a:rPr lang="en-US" sz="2800" b="0" i="0" u="none">
                <a:solidFill>
                  <a:schemeClr val="lt1"/>
                </a:solidFill>
                <a:latin typeface="Narkisim"/>
                <a:ea typeface="Narkisim"/>
                <a:cs typeface="Narkisim"/>
                <a:sym typeface="Narkisim"/>
              </a:rPr>
              <a:t>Must have a background check on file with BCSS</a:t>
            </a:r>
            <a:endParaRPr/>
          </a:p>
          <a:p>
            <a:pPr marL="342900" lvl="0" indent="-342900" algn="l" rtl="0">
              <a:lnSpc>
                <a:spcPct val="100000"/>
              </a:lnSpc>
              <a:spcBef>
                <a:spcPts val="640"/>
              </a:spcBef>
              <a:spcAft>
                <a:spcPts val="0"/>
              </a:spcAft>
              <a:buClr>
                <a:schemeClr val="lt1"/>
              </a:buClr>
              <a:buSzPts val="3200"/>
              <a:buFont typeface="Narkisim"/>
              <a:buChar char="•"/>
            </a:pPr>
            <a:r>
              <a:rPr lang="en-US" sz="3200" b="0" i="0" u="none">
                <a:solidFill>
                  <a:schemeClr val="lt1"/>
                </a:solidFill>
                <a:latin typeface="Narkisim"/>
                <a:ea typeface="Narkisim"/>
                <a:cs typeface="Narkisim"/>
                <a:sym typeface="Narkisim"/>
              </a:rPr>
              <a:t>Information will be sent as soon as details are finalized.</a:t>
            </a:r>
            <a:endParaRPr/>
          </a:p>
        </p:txBody>
      </p:sp>
      <p:pic>
        <p:nvPicPr>
          <p:cNvPr id="281" name="Google Shape;281;p44" descr="3CA5DIJTACAKCDD3WCA9SHS43CASKVTCJCAZUVNXECA2OPEB2CAOIMYERCAVK1HW8CARQZCRUCA0CI13VCAXWUTLUCAKHXTYBCA9B2TG4CAJHK9Q4CAL3JWO3CA3W8Y2KCA8WQZ9YCAPIA1KYCADDTZVI"/>
          <p:cNvPicPr preferRelativeResize="0"/>
          <p:nvPr/>
        </p:nvPicPr>
        <p:blipFill rotWithShape="1">
          <a:blip r:embed="rId3">
            <a:alphaModFix/>
          </a:blip>
          <a:srcRect/>
          <a:stretch/>
        </p:blipFill>
        <p:spPr>
          <a:xfrm>
            <a:off x="0" y="0"/>
            <a:ext cx="2181225" cy="1744662"/>
          </a:xfrm>
          <a:prstGeom prst="rect">
            <a:avLst/>
          </a:prstGeom>
          <a:noFill/>
          <a:ln>
            <a:noFill/>
          </a:ln>
        </p:spPr>
      </p:pic>
      <p:sp>
        <p:nvSpPr>
          <p:cNvPr id="282" name="Google Shape;282;p44"/>
          <p:cNvSpPr txBox="1">
            <a:spLocks noGrp="1"/>
          </p:cNvSpPr>
          <p:nvPr>
            <p:ph type="title"/>
          </p:nvPr>
        </p:nvSpPr>
        <p:spPr>
          <a:xfrm>
            <a:off x="366712" y="300037"/>
            <a:ext cx="8229600" cy="14446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CC00"/>
              </a:buClr>
              <a:buSzPts val="4800"/>
              <a:buFont typeface="Narkisim"/>
              <a:buNone/>
            </a:pPr>
            <a:r>
              <a:rPr lang="en-US" sz="4800" b="1" i="0" u="none">
                <a:solidFill>
                  <a:srgbClr val="00CC00"/>
                </a:solidFill>
                <a:latin typeface="Narkisim"/>
                <a:ea typeface="Narkisim"/>
                <a:cs typeface="Narkisim"/>
                <a:sym typeface="Narkisim"/>
              </a:rPr>
              <a:t>Spring Field Trip</a:t>
            </a:r>
            <a:endParaRPr/>
          </a:p>
        </p:txBody>
      </p:sp>
      <p:pic>
        <p:nvPicPr>
          <p:cNvPr id="283" name="Google Shape;283;p44" descr="http://i.gse.io/gse_media/114/4/1401208170-HardRockAtlanta.jpg?p=1"/>
          <p:cNvPicPr preferRelativeResize="0"/>
          <p:nvPr/>
        </p:nvPicPr>
        <p:blipFill rotWithShape="1">
          <a:blip r:embed="rId4">
            <a:alphaModFix/>
          </a:blip>
          <a:srcRect/>
          <a:stretch/>
        </p:blipFill>
        <p:spPr>
          <a:xfrm>
            <a:off x="6781800" y="-61912"/>
            <a:ext cx="2805112" cy="1866900"/>
          </a:xfrm>
          <a:prstGeom prst="rect">
            <a:avLst/>
          </a:prstGeom>
          <a:noFill/>
          <a:ln>
            <a:noFill/>
          </a:ln>
        </p:spPr>
      </p:pic>
      <p:pic>
        <p:nvPicPr>
          <p:cNvPr id="284" name="Google Shape;284;p44" descr="http://www.hardrock.com/cafes/atlanta/files/2305/Special%20Events%20Header%202.jpg"/>
          <p:cNvPicPr preferRelativeResize="0"/>
          <p:nvPr/>
        </p:nvPicPr>
        <p:blipFill rotWithShape="1">
          <a:blip r:embed="rId5">
            <a:alphaModFix/>
          </a:blip>
          <a:srcRect/>
          <a:stretch/>
        </p:blipFill>
        <p:spPr>
          <a:xfrm>
            <a:off x="2909887" y="5249862"/>
            <a:ext cx="3324225" cy="1462087"/>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936625" y="304800"/>
            <a:ext cx="6965950" cy="12017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CC00"/>
              </a:buClr>
              <a:buSzPts val="4800"/>
              <a:buFont typeface="Narkisim"/>
              <a:buNone/>
            </a:pPr>
            <a:r>
              <a:rPr lang="en-US" sz="4800" b="1" i="0" u="none">
                <a:solidFill>
                  <a:srgbClr val="00CC00"/>
                </a:solidFill>
                <a:latin typeface="Narkisim"/>
                <a:ea typeface="Narkisim"/>
                <a:cs typeface="Narkisim"/>
                <a:sym typeface="Narkisim"/>
              </a:rPr>
              <a:t>General Information</a:t>
            </a:r>
            <a:endParaRPr/>
          </a:p>
        </p:txBody>
      </p:sp>
      <p:sp>
        <p:nvSpPr>
          <p:cNvPr id="175" name="Google Shape;175;p27"/>
          <p:cNvSpPr txBox="1">
            <a:spLocks noGrp="1"/>
          </p:cNvSpPr>
          <p:nvPr>
            <p:ph type="body" idx="1"/>
          </p:nvPr>
        </p:nvSpPr>
        <p:spPr>
          <a:xfrm>
            <a:off x="381000" y="1752600"/>
            <a:ext cx="8077200" cy="47212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3600"/>
              <a:buFont typeface="Narkisim"/>
              <a:buChar char="•"/>
            </a:pPr>
            <a:r>
              <a:rPr lang="en-US" sz="3600" b="0" i="0" u="none" strike="noStrike" cap="none">
                <a:solidFill>
                  <a:schemeClr val="lt1"/>
                </a:solidFill>
                <a:latin typeface="Narkisim"/>
                <a:ea typeface="Narkisim"/>
                <a:cs typeface="Narkisim"/>
                <a:sym typeface="Narkisim"/>
              </a:rPr>
              <a:t>Students will report to the gym or cafeteria when they arrive for school.</a:t>
            </a:r>
            <a:br>
              <a:rPr lang="en-US" sz="3600" b="0" i="0" u="none" strike="noStrike" cap="none">
                <a:solidFill>
                  <a:schemeClr val="lt1"/>
                </a:solidFill>
                <a:latin typeface="Narkisim"/>
                <a:ea typeface="Narkisim"/>
                <a:cs typeface="Narkisim"/>
                <a:sym typeface="Narkisim"/>
              </a:rPr>
            </a:br>
            <a:endParaRPr sz="3600" b="0" i="0" u="none" strike="noStrike" cap="none">
              <a:solidFill>
                <a:schemeClr val="lt1"/>
              </a:solidFill>
              <a:latin typeface="Narkisim"/>
              <a:ea typeface="Narkisim"/>
              <a:cs typeface="Narkisim"/>
              <a:sym typeface="Narkisim"/>
            </a:endParaRPr>
          </a:p>
          <a:p>
            <a:pPr marL="342900" marR="0" lvl="0" indent="-342900" algn="l" rtl="0">
              <a:lnSpc>
                <a:spcPct val="100000"/>
              </a:lnSpc>
              <a:spcBef>
                <a:spcPts val="720"/>
              </a:spcBef>
              <a:spcAft>
                <a:spcPts val="0"/>
              </a:spcAft>
              <a:buClr>
                <a:schemeClr val="lt1"/>
              </a:buClr>
              <a:buSzPts val="3600"/>
              <a:buFont typeface="Narkisim"/>
              <a:buChar char="•"/>
            </a:pPr>
            <a:r>
              <a:rPr lang="en-US" sz="3600" b="0" i="0" u="none" strike="noStrike" cap="none">
                <a:solidFill>
                  <a:schemeClr val="lt1"/>
                </a:solidFill>
                <a:latin typeface="Narkisim"/>
                <a:ea typeface="Narkisim"/>
                <a:cs typeface="Narkisim"/>
                <a:sym typeface="Narkisim"/>
              </a:rPr>
              <a:t>1</a:t>
            </a:r>
            <a:r>
              <a:rPr lang="en-US" sz="3600" b="0" i="0" u="none" strike="noStrike" cap="none" baseline="30000">
                <a:solidFill>
                  <a:schemeClr val="lt1"/>
                </a:solidFill>
                <a:latin typeface="Narkisim"/>
                <a:ea typeface="Narkisim"/>
                <a:cs typeface="Narkisim"/>
                <a:sym typeface="Narkisim"/>
              </a:rPr>
              <a:t>st</a:t>
            </a:r>
            <a:r>
              <a:rPr lang="en-US" sz="3600" b="0" i="0" u="none" strike="noStrike" cap="none">
                <a:solidFill>
                  <a:schemeClr val="lt1"/>
                </a:solidFill>
                <a:latin typeface="Narkisim"/>
                <a:ea typeface="Narkisim"/>
                <a:cs typeface="Narkisim"/>
                <a:sym typeface="Narkisim"/>
              </a:rPr>
              <a:t> period begins at 7:30. If </a:t>
            </a:r>
            <a:r>
              <a:rPr lang="en-US" sz="3600">
                <a:solidFill>
                  <a:schemeClr val="lt1"/>
                </a:solidFill>
                <a:latin typeface="Narkisim"/>
                <a:ea typeface="Narkisim"/>
                <a:cs typeface="Narkisim"/>
                <a:sym typeface="Narkisim"/>
              </a:rPr>
              <a:t>students </a:t>
            </a:r>
            <a:r>
              <a:rPr lang="en-US" sz="3600" b="0" i="0" u="none" strike="noStrike" cap="none">
                <a:solidFill>
                  <a:schemeClr val="lt1"/>
                </a:solidFill>
                <a:latin typeface="Narkisim"/>
                <a:ea typeface="Narkisim"/>
                <a:cs typeface="Narkisim"/>
                <a:sym typeface="Narkisim"/>
              </a:rPr>
              <a:t>are not in </a:t>
            </a:r>
            <a:r>
              <a:rPr lang="en-US" sz="3600">
                <a:solidFill>
                  <a:schemeClr val="lt1"/>
                </a:solidFill>
                <a:latin typeface="Narkisim"/>
                <a:ea typeface="Narkisim"/>
                <a:cs typeface="Narkisim"/>
                <a:sym typeface="Narkisim"/>
              </a:rPr>
              <a:t>their </a:t>
            </a:r>
            <a:r>
              <a:rPr lang="en-US" sz="3600" b="0" i="0" u="none" strike="noStrike" cap="none">
                <a:solidFill>
                  <a:schemeClr val="lt1"/>
                </a:solidFill>
                <a:latin typeface="Narkisim"/>
                <a:ea typeface="Narkisim"/>
                <a:cs typeface="Narkisim"/>
                <a:sym typeface="Narkisim"/>
              </a:rPr>
              <a:t>1</a:t>
            </a:r>
            <a:r>
              <a:rPr lang="en-US" sz="3600" b="0" i="0" u="none" strike="noStrike" cap="none" baseline="30000">
                <a:solidFill>
                  <a:schemeClr val="lt1"/>
                </a:solidFill>
                <a:latin typeface="Narkisim"/>
                <a:ea typeface="Narkisim"/>
                <a:cs typeface="Narkisim"/>
                <a:sym typeface="Narkisim"/>
              </a:rPr>
              <a:t>st</a:t>
            </a:r>
            <a:r>
              <a:rPr lang="en-US" sz="3600" b="0" i="0" u="none" strike="noStrike" cap="none">
                <a:solidFill>
                  <a:schemeClr val="lt1"/>
                </a:solidFill>
                <a:latin typeface="Narkisim"/>
                <a:ea typeface="Narkisim"/>
                <a:cs typeface="Narkisim"/>
                <a:sym typeface="Narkisim"/>
              </a:rPr>
              <a:t> period teacher’s classroom by the 7:30 bell, </a:t>
            </a:r>
            <a:r>
              <a:rPr lang="en-US" sz="3600">
                <a:solidFill>
                  <a:schemeClr val="lt1"/>
                </a:solidFill>
                <a:latin typeface="Narkisim"/>
                <a:ea typeface="Narkisim"/>
                <a:cs typeface="Narkisim"/>
                <a:sym typeface="Narkisim"/>
              </a:rPr>
              <a:t>they will be counted tardy.</a:t>
            </a:r>
            <a:endParaRPr/>
          </a:p>
          <a:p>
            <a:pPr marL="342900" marR="0" lvl="0" indent="-114300" algn="l" rtl="0">
              <a:spcBef>
                <a:spcPts val="720"/>
              </a:spcBef>
              <a:spcAft>
                <a:spcPts val="0"/>
              </a:spcAft>
              <a:buClr>
                <a:schemeClr val="dk1"/>
              </a:buClr>
              <a:buSzPts val="3600"/>
              <a:buFont typeface="Arial"/>
              <a:buNone/>
            </a:pPr>
            <a:endParaRPr sz="3600" b="0" i="0" u="none">
              <a:solidFill>
                <a:schemeClr val="lt1"/>
              </a:solidFill>
              <a:latin typeface="Narkisim"/>
              <a:ea typeface="Narkisim"/>
              <a:cs typeface="Narkisim"/>
              <a:sym typeface="Narkisim"/>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5"/>
          <p:cNvSpPr txBox="1">
            <a:spLocks noGrp="1"/>
          </p:cNvSpPr>
          <p:nvPr>
            <p:ph type="title"/>
          </p:nvPr>
        </p:nvSpPr>
        <p:spPr>
          <a:xfrm>
            <a:off x="457200" y="274637"/>
            <a:ext cx="8229600" cy="16303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CC00"/>
              </a:buClr>
              <a:buSzPts val="4800"/>
              <a:buFont typeface="Narkisim"/>
              <a:buNone/>
            </a:pPr>
            <a:r>
              <a:rPr lang="en-US" sz="4800" b="1" i="0" u="none">
                <a:solidFill>
                  <a:srgbClr val="00CC00"/>
                </a:solidFill>
                <a:latin typeface="Narkisim"/>
                <a:ea typeface="Narkisim"/>
                <a:cs typeface="Narkisim"/>
                <a:sym typeface="Narkisim"/>
              </a:rPr>
              <a:t>Discipline &amp; Attendance Requirements for Field Trips</a:t>
            </a:r>
            <a:endParaRPr/>
          </a:p>
        </p:txBody>
      </p:sp>
      <p:sp>
        <p:nvSpPr>
          <p:cNvPr id="290" name="Google Shape;290;p45"/>
          <p:cNvSpPr txBox="1">
            <a:spLocks noGrp="1"/>
          </p:cNvSpPr>
          <p:nvPr>
            <p:ph type="body" idx="1"/>
          </p:nvPr>
        </p:nvSpPr>
        <p:spPr>
          <a:xfrm>
            <a:off x="266700" y="2133600"/>
            <a:ext cx="8610600" cy="44196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   	</a:t>
            </a:r>
            <a:r>
              <a:rPr lang="en-US" sz="3200" b="0" i="0" u="none">
                <a:solidFill>
                  <a:schemeClr val="lt1"/>
                </a:solidFill>
                <a:latin typeface="Narkisim"/>
                <a:ea typeface="Narkisim"/>
                <a:cs typeface="Narkisim"/>
                <a:sym typeface="Narkisim"/>
              </a:rPr>
              <a:t>Although field trips are optional, we would like for every student to attend. </a:t>
            </a:r>
            <a:br>
              <a:rPr lang="en-US" sz="3200" b="0" i="0" u="none">
                <a:solidFill>
                  <a:schemeClr val="lt1"/>
                </a:solidFill>
                <a:latin typeface="Narkisim"/>
                <a:ea typeface="Narkisim"/>
                <a:cs typeface="Narkisim"/>
                <a:sym typeface="Narkisim"/>
              </a:rPr>
            </a:br>
            <a:endParaRPr/>
          </a:p>
          <a:p>
            <a:pPr marL="342900" lvl="0" indent="-342900" algn="l" rtl="0">
              <a:lnSpc>
                <a:spcPct val="90000"/>
              </a:lnSpc>
              <a:spcBef>
                <a:spcPts val="640"/>
              </a:spcBef>
              <a:spcAft>
                <a:spcPts val="0"/>
              </a:spcAft>
              <a:buClr>
                <a:schemeClr val="lt1"/>
              </a:buClr>
              <a:buSzPts val="3200"/>
              <a:buFont typeface="Narkisim"/>
              <a:buNone/>
            </a:pPr>
            <a:r>
              <a:rPr lang="en-US" sz="3200" b="1" i="0" u="none">
                <a:solidFill>
                  <a:schemeClr val="lt1"/>
                </a:solidFill>
                <a:latin typeface="Narkisim"/>
                <a:ea typeface="Narkisim"/>
                <a:cs typeface="Narkisim"/>
                <a:sym typeface="Narkisim"/>
              </a:rPr>
              <a:t>	</a:t>
            </a:r>
            <a:r>
              <a:rPr lang="en-US" sz="3200" b="1" i="0" u="sng">
                <a:solidFill>
                  <a:schemeClr val="lt1"/>
                </a:solidFill>
                <a:latin typeface="Narkisim"/>
                <a:ea typeface="Narkisim"/>
                <a:cs typeface="Narkisim"/>
                <a:sym typeface="Narkisim"/>
              </a:rPr>
              <a:t>Students who have had discipline (suspension) or attendance problems (15 or more days absent) will not be eligible</a:t>
            </a:r>
            <a:r>
              <a:rPr lang="en-US" sz="3200" b="0" i="0" u="none">
                <a:solidFill>
                  <a:schemeClr val="lt1"/>
                </a:solidFill>
                <a:latin typeface="Narkisim"/>
                <a:ea typeface="Narkisim"/>
                <a:cs typeface="Narkisim"/>
                <a:sym typeface="Narkisim"/>
              </a:rPr>
              <a:t>. </a:t>
            </a:r>
            <a:br>
              <a:rPr lang="en-US" sz="3200" b="0" i="0" u="none">
                <a:solidFill>
                  <a:schemeClr val="lt1"/>
                </a:solidFill>
                <a:latin typeface="Narkisim"/>
                <a:ea typeface="Narkisim"/>
                <a:cs typeface="Narkisim"/>
                <a:sym typeface="Narkisim"/>
              </a:rPr>
            </a:br>
            <a:endParaRPr/>
          </a:p>
          <a:p>
            <a:pPr marL="342900" lvl="0" indent="-342900" algn="l" rtl="0">
              <a:lnSpc>
                <a:spcPct val="90000"/>
              </a:lnSpc>
              <a:spcBef>
                <a:spcPts val="640"/>
              </a:spcBef>
              <a:spcAft>
                <a:spcPts val="0"/>
              </a:spcAft>
              <a:buClr>
                <a:schemeClr val="lt1"/>
              </a:buClr>
              <a:buSzPts val="3200"/>
              <a:buFont typeface="Narkisim"/>
              <a:buNone/>
            </a:pPr>
            <a:r>
              <a:rPr lang="en-US" sz="3200" b="0" i="0" u="none">
                <a:solidFill>
                  <a:schemeClr val="lt1"/>
                </a:solidFill>
                <a:latin typeface="Narkisim"/>
                <a:ea typeface="Narkisim"/>
                <a:cs typeface="Narkisim"/>
                <a:sym typeface="Narkisim"/>
              </a:rPr>
              <a:t>   Refer to page 10 in the student agenda for more information. </a:t>
            </a:r>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CC00"/>
              </a:buClr>
              <a:buSzPts val="4400"/>
              <a:buFont typeface="Narkisim"/>
              <a:buNone/>
            </a:pPr>
            <a:r>
              <a:rPr lang="en-US" sz="4400" b="1" i="0" u="sng">
                <a:solidFill>
                  <a:srgbClr val="00CC00"/>
                </a:solidFill>
                <a:latin typeface="Narkisim"/>
                <a:ea typeface="Narkisim"/>
                <a:cs typeface="Narkisim"/>
                <a:sym typeface="Narkisim"/>
              </a:rPr>
              <a:t>Important Dates</a:t>
            </a:r>
            <a:endParaRPr/>
          </a:p>
        </p:txBody>
      </p:sp>
      <p:sp>
        <p:nvSpPr>
          <p:cNvPr id="296" name="Google Shape;296;p46"/>
          <p:cNvSpPr txBox="1">
            <a:spLocks noGrp="1"/>
          </p:cNvSpPr>
          <p:nvPr>
            <p:ph type="body" idx="1"/>
          </p:nvPr>
        </p:nvSpPr>
        <p:spPr>
          <a:xfrm>
            <a:off x="419100" y="1220675"/>
            <a:ext cx="8305800" cy="5458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1"/>
              </a:buClr>
              <a:buSzPts val="4000"/>
              <a:buFont typeface="Narkisim"/>
              <a:buChar char="•"/>
            </a:pPr>
            <a:r>
              <a:rPr lang="en-US" sz="4000" b="0" i="0" u="none">
                <a:solidFill>
                  <a:schemeClr val="lt1"/>
                </a:solidFill>
                <a:latin typeface="Narkisim"/>
                <a:ea typeface="Narkisim"/>
                <a:cs typeface="Narkisim"/>
                <a:sym typeface="Narkisim"/>
              </a:rPr>
              <a:t>August 3</a:t>
            </a:r>
            <a:r>
              <a:rPr lang="en-US" sz="4000">
                <a:solidFill>
                  <a:schemeClr val="lt1"/>
                </a:solidFill>
                <a:latin typeface="Narkisim"/>
                <a:ea typeface="Narkisim"/>
                <a:cs typeface="Narkisim"/>
                <a:sym typeface="Narkisim"/>
              </a:rPr>
              <a:t>0</a:t>
            </a:r>
            <a:r>
              <a:rPr lang="en-US" sz="4000" b="0" i="0" u="none" baseline="30000">
                <a:solidFill>
                  <a:schemeClr val="lt1"/>
                </a:solidFill>
                <a:latin typeface="Narkisim"/>
                <a:ea typeface="Narkisim"/>
                <a:cs typeface="Narkisim"/>
                <a:sym typeface="Narkisim"/>
              </a:rPr>
              <a:t>th</a:t>
            </a:r>
            <a:r>
              <a:rPr lang="en-US" sz="4000" b="0" i="0" u="none">
                <a:solidFill>
                  <a:schemeClr val="lt1"/>
                </a:solidFill>
                <a:latin typeface="Narkisim"/>
                <a:ea typeface="Narkisim"/>
                <a:cs typeface="Narkisim"/>
                <a:sym typeface="Narkisim"/>
              </a:rPr>
              <a:t> — Early Release </a:t>
            </a:r>
            <a:r>
              <a:rPr lang="en-US" sz="4000">
                <a:solidFill>
                  <a:schemeClr val="lt1"/>
                </a:solidFill>
                <a:latin typeface="Narkisim"/>
                <a:ea typeface="Narkisim"/>
                <a:cs typeface="Narkisim"/>
                <a:sym typeface="Narkisim"/>
              </a:rPr>
              <a:t>&amp; </a:t>
            </a:r>
            <a:r>
              <a:rPr lang="en-US" sz="4000" b="0" i="0" u="none">
                <a:solidFill>
                  <a:srgbClr val="BF9000"/>
                </a:solidFill>
                <a:latin typeface="Narkisim"/>
                <a:ea typeface="Narkisim"/>
                <a:cs typeface="Narkisim"/>
                <a:sym typeface="Narkisim"/>
              </a:rPr>
              <a:t>Color </a:t>
            </a:r>
            <a:br>
              <a:rPr lang="en-US" sz="4000" b="0" i="0" u="none">
                <a:solidFill>
                  <a:srgbClr val="BF9000"/>
                </a:solidFill>
                <a:latin typeface="Narkisim"/>
                <a:ea typeface="Narkisim"/>
                <a:cs typeface="Narkisim"/>
                <a:sym typeface="Narkisim"/>
              </a:rPr>
            </a:br>
            <a:r>
              <a:rPr lang="en-US" sz="4000" b="0" i="0" u="none">
                <a:solidFill>
                  <a:srgbClr val="BF9000"/>
                </a:solidFill>
                <a:latin typeface="Narkisim"/>
                <a:ea typeface="Narkisim"/>
                <a:cs typeface="Narkisim"/>
                <a:sym typeface="Narkisim"/>
              </a:rPr>
              <a:t>   Run fundraiser</a:t>
            </a:r>
            <a:endParaRPr>
              <a:solidFill>
                <a:srgbClr val="BF9000"/>
              </a:solidFill>
            </a:endParaRPr>
          </a:p>
          <a:p>
            <a:pPr marL="342900" lvl="0" indent="-342900" algn="l" rtl="0">
              <a:lnSpc>
                <a:spcPct val="100000"/>
              </a:lnSpc>
              <a:spcBef>
                <a:spcPts val="800"/>
              </a:spcBef>
              <a:spcAft>
                <a:spcPts val="0"/>
              </a:spcAft>
              <a:buClr>
                <a:schemeClr val="lt1"/>
              </a:buClr>
              <a:buSzPts val="4000"/>
              <a:buFont typeface="Narkisim"/>
              <a:buChar char="•"/>
            </a:pPr>
            <a:r>
              <a:rPr lang="en-US" sz="4000" b="0" i="0" u="none">
                <a:solidFill>
                  <a:schemeClr val="lt1"/>
                </a:solidFill>
                <a:latin typeface="Narkisim"/>
                <a:ea typeface="Narkisim"/>
                <a:cs typeface="Narkisim"/>
                <a:sym typeface="Narkisim"/>
              </a:rPr>
              <a:t>September </a:t>
            </a:r>
            <a:r>
              <a:rPr lang="en-US" sz="4000">
                <a:solidFill>
                  <a:schemeClr val="lt1"/>
                </a:solidFill>
                <a:latin typeface="Narkisim"/>
                <a:ea typeface="Narkisim"/>
                <a:cs typeface="Narkisim"/>
                <a:sym typeface="Narkisim"/>
              </a:rPr>
              <a:t>2</a:t>
            </a:r>
            <a:r>
              <a:rPr lang="en-US" sz="4000" baseline="30000">
                <a:solidFill>
                  <a:schemeClr val="lt1"/>
                </a:solidFill>
                <a:latin typeface="Narkisim"/>
                <a:ea typeface="Narkisim"/>
                <a:cs typeface="Narkisim"/>
                <a:sym typeface="Narkisim"/>
              </a:rPr>
              <a:t>n</a:t>
            </a:r>
            <a:r>
              <a:rPr lang="en-US" sz="4000" b="0" i="0" u="none" baseline="30000">
                <a:solidFill>
                  <a:schemeClr val="lt1"/>
                </a:solidFill>
                <a:latin typeface="Narkisim"/>
                <a:ea typeface="Narkisim"/>
                <a:cs typeface="Narkisim"/>
                <a:sym typeface="Narkisim"/>
              </a:rPr>
              <a:t>d</a:t>
            </a:r>
            <a:r>
              <a:rPr lang="en-US" sz="4000" b="0" i="0" u="none">
                <a:solidFill>
                  <a:schemeClr val="lt1"/>
                </a:solidFill>
                <a:latin typeface="Narkisim"/>
                <a:ea typeface="Narkisim"/>
                <a:cs typeface="Narkisim"/>
                <a:sym typeface="Narkisim"/>
              </a:rPr>
              <a:t> —Labor Day holiday</a:t>
            </a:r>
            <a:endParaRPr sz="4000" b="0" i="0" u="none">
              <a:solidFill>
                <a:schemeClr val="lt1"/>
              </a:solidFill>
              <a:latin typeface="Narkisim"/>
              <a:ea typeface="Narkisim"/>
              <a:cs typeface="Narkisim"/>
              <a:sym typeface="Narkisim"/>
            </a:endParaRPr>
          </a:p>
          <a:p>
            <a:pPr marL="342900" lvl="0" indent="-482600" algn="l" rtl="0">
              <a:spcBef>
                <a:spcPts val="800"/>
              </a:spcBef>
              <a:spcAft>
                <a:spcPts val="0"/>
              </a:spcAft>
              <a:buClr>
                <a:schemeClr val="lt1"/>
              </a:buClr>
              <a:buSzPts val="4000"/>
              <a:buFont typeface="Narkisim"/>
              <a:buChar char="•"/>
            </a:pPr>
            <a:r>
              <a:rPr lang="en-US" sz="4000">
                <a:solidFill>
                  <a:schemeClr val="lt1"/>
                </a:solidFill>
                <a:latin typeface="Narkisim"/>
                <a:ea typeface="Narkisim"/>
                <a:cs typeface="Narkisim"/>
                <a:sym typeface="Narkisim"/>
              </a:rPr>
              <a:t>September 5</a:t>
            </a:r>
            <a:r>
              <a:rPr lang="en-US" sz="4000" baseline="30000">
                <a:solidFill>
                  <a:schemeClr val="lt1"/>
                </a:solidFill>
                <a:latin typeface="Narkisim"/>
                <a:ea typeface="Narkisim"/>
                <a:cs typeface="Narkisim"/>
                <a:sym typeface="Narkisim"/>
              </a:rPr>
              <a:t>th</a:t>
            </a:r>
            <a:r>
              <a:rPr lang="en-US" sz="4000">
                <a:solidFill>
                  <a:schemeClr val="lt1"/>
                </a:solidFill>
                <a:latin typeface="Narkisim"/>
                <a:ea typeface="Narkisim"/>
                <a:cs typeface="Narkisim"/>
                <a:sym typeface="Narkisim"/>
              </a:rPr>
              <a:t> — Picture Day</a:t>
            </a:r>
            <a:endParaRPr sz="4000">
              <a:solidFill>
                <a:schemeClr val="lt1"/>
              </a:solidFill>
              <a:latin typeface="Narkisim"/>
              <a:ea typeface="Narkisim"/>
              <a:cs typeface="Narkisim"/>
              <a:sym typeface="Narkisim"/>
            </a:endParaRPr>
          </a:p>
          <a:p>
            <a:pPr marL="342900" lvl="0" indent="-482600" algn="l" rtl="0">
              <a:spcBef>
                <a:spcPts val="800"/>
              </a:spcBef>
              <a:spcAft>
                <a:spcPts val="0"/>
              </a:spcAft>
              <a:buClr>
                <a:schemeClr val="lt1"/>
              </a:buClr>
              <a:buSzPts val="4000"/>
              <a:buFont typeface="Narkisim"/>
              <a:buChar char="•"/>
            </a:pPr>
            <a:r>
              <a:rPr lang="en-US" sz="4000">
                <a:solidFill>
                  <a:schemeClr val="lt1"/>
                </a:solidFill>
                <a:latin typeface="Narkisim"/>
                <a:ea typeface="Narkisim"/>
                <a:cs typeface="Narkisim"/>
                <a:sym typeface="Narkisim"/>
              </a:rPr>
              <a:t>September 20</a:t>
            </a:r>
            <a:r>
              <a:rPr lang="en-US" sz="4000" baseline="30000">
                <a:solidFill>
                  <a:schemeClr val="lt1"/>
                </a:solidFill>
                <a:latin typeface="Narkisim"/>
                <a:ea typeface="Narkisim"/>
                <a:cs typeface="Narkisim"/>
                <a:sym typeface="Narkisim"/>
              </a:rPr>
              <a:t>th</a:t>
            </a:r>
            <a:r>
              <a:rPr lang="en-US" sz="4000">
                <a:solidFill>
                  <a:schemeClr val="lt1"/>
                </a:solidFill>
                <a:latin typeface="Narkisim"/>
                <a:ea typeface="Narkisim"/>
                <a:cs typeface="Narkisim"/>
                <a:sym typeface="Narkisim"/>
              </a:rPr>
              <a:t> — Early Release &amp; </a:t>
            </a:r>
            <a:br>
              <a:rPr lang="en-US" sz="4000">
                <a:solidFill>
                  <a:schemeClr val="lt1"/>
                </a:solidFill>
                <a:latin typeface="Narkisim"/>
                <a:ea typeface="Narkisim"/>
                <a:cs typeface="Narkisim"/>
                <a:sym typeface="Narkisim"/>
              </a:rPr>
            </a:br>
            <a:r>
              <a:rPr lang="en-US" sz="4000">
                <a:solidFill>
                  <a:schemeClr val="lt1"/>
                </a:solidFill>
                <a:latin typeface="Narkisim"/>
                <a:ea typeface="Narkisim"/>
                <a:cs typeface="Narkisim"/>
                <a:sym typeface="Narkisim"/>
              </a:rPr>
              <a:t>   </a:t>
            </a:r>
            <a:r>
              <a:rPr lang="en-US" sz="4000">
                <a:solidFill>
                  <a:srgbClr val="BF9000"/>
                </a:solidFill>
                <a:latin typeface="Narkisim"/>
                <a:ea typeface="Narkisim"/>
                <a:cs typeface="Narkisim"/>
                <a:sym typeface="Narkisim"/>
              </a:rPr>
              <a:t>Homecoming</a:t>
            </a:r>
            <a:endParaRPr sz="4000">
              <a:solidFill>
                <a:srgbClr val="BF9000"/>
              </a:solidFill>
              <a:latin typeface="Narkisim"/>
              <a:ea typeface="Narkisim"/>
              <a:cs typeface="Narkisim"/>
              <a:sym typeface="Narkisim"/>
            </a:endParaRPr>
          </a:p>
          <a:p>
            <a:pPr marL="342900" lvl="0" indent="-482600" algn="l" rtl="0">
              <a:spcBef>
                <a:spcPts val="800"/>
              </a:spcBef>
              <a:spcAft>
                <a:spcPts val="0"/>
              </a:spcAft>
              <a:buClr>
                <a:schemeClr val="lt1"/>
              </a:buClr>
              <a:buSzPts val="4000"/>
              <a:buFont typeface="Narkisim"/>
              <a:buChar char="•"/>
            </a:pPr>
            <a:r>
              <a:rPr lang="en-US" sz="4000">
                <a:solidFill>
                  <a:schemeClr val="lt1"/>
                </a:solidFill>
                <a:latin typeface="Narkisim"/>
                <a:ea typeface="Narkisim"/>
                <a:cs typeface="Narkisim"/>
                <a:sym typeface="Narkisim"/>
              </a:rPr>
              <a:t>October 11</a:t>
            </a:r>
            <a:r>
              <a:rPr lang="en-US" sz="4000" baseline="30000">
                <a:solidFill>
                  <a:schemeClr val="lt1"/>
                </a:solidFill>
                <a:latin typeface="Narkisim"/>
                <a:ea typeface="Narkisim"/>
                <a:cs typeface="Narkisim"/>
                <a:sym typeface="Narkisim"/>
              </a:rPr>
              <a:t>th</a:t>
            </a:r>
            <a:r>
              <a:rPr lang="en-US" sz="4000">
                <a:solidFill>
                  <a:schemeClr val="lt1"/>
                </a:solidFill>
                <a:latin typeface="Narkisim"/>
                <a:ea typeface="Narkisim"/>
                <a:cs typeface="Narkisim"/>
                <a:sym typeface="Narkisim"/>
              </a:rPr>
              <a:t> &amp; 14</a:t>
            </a:r>
            <a:r>
              <a:rPr lang="en-US" sz="4000" baseline="30000">
                <a:solidFill>
                  <a:schemeClr val="lt1"/>
                </a:solidFill>
                <a:latin typeface="Narkisim"/>
                <a:ea typeface="Narkisim"/>
                <a:cs typeface="Narkisim"/>
                <a:sym typeface="Narkisim"/>
              </a:rPr>
              <a:t>th</a:t>
            </a:r>
            <a:r>
              <a:rPr lang="en-US" sz="4000">
                <a:solidFill>
                  <a:schemeClr val="lt1"/>
                </a:solidFill>
                <a:latin typeface="Narkisim"/>
                <a:ea typeface="Narkisim"/>
                <a:cs typeface="Narkisim"/>
                <a:sym typeface="Narkisim"/>
              </a:rPr>
              <a:t> - Student Holiday</a:t>
            </a:r>
            <a:endParaRPr sz="4000">
              <a:solidFill>
                <a:schemeClr val="lt1"/>
              </a:solidFill>
              <a:latin typeface="Narkisim"/>
              <a:ea typeface="Narkisim"/>
              <a:cs typeface="Narkisim"/>
              <a:sym typeface="Narkisim"/>
            </a:endParaRPr>
          </a:p>
          <a:p>
            <a:pPr marL="342900" lvl="0" indent="-342900" algn="l" rtl="0">
              <a:lnSpc>
                <a:spcPct val="100000"/>
              </a:lnSpc>
              <a:spcBef>
                <a:spcPts val="800"/>
              </a:spcBef>
              <a:spcAft>
                <a:spcPts val="0"/>
              </a:spcAft>
              <a:buClr>
                <a:schemeClr val="lt1"/>
              </a:buClr>
              <a:buSzPts val="4000"/>
              <a:buFont typeface="Narkisim"/>
              <a:buChar char="•"/>
            </a:pPr>
            <a:r>
              <a:rPr lang="en-US" sz="4000" b="0" i="0" u="none">
                <a:solidFill>
                  <a:schemeClr val="lt1"/>
                </a:solidFill>
                <a:latin typeface="Narkisim"/>
                <a:ea typeface="Narkisim"/>
                <a:cs typeface="Narkisim"/>
                <a:sym typeface="Narkisim"/>
              </a:rPr>
              <a:t>October 15</a:t>
            </a:r>
            <a:r>
              <a:rPr lang="en-US" sz="4000" b="0" i="0" u="none" baseline="30000">
                <a:solidFill>
                  <a:schemeClr val="lt1"/>
                </a:solidFill>
                <a:latin typeface="Narkisim"/>
                <a:ea typeface="Narkisim"/>
                <a:cs typeface="Narkisim"/>
                <a:sym typeface="Narkisim"/>
              </a:rPr>
              <a:t>th</a:t>
            </a:r>
            <a:r>
              <a:rPr lang="en-US" sz="4000" b="0" i="0" u="none">
                <a:solidFill>
                  <a:schemeClr val="lt1"/>
                </a:solidFill>
                <a:latin typeface="Narkisim"/>
                <a:ea typeface="Narkisim"/>
                <a:cs typeface="Narkisim"/>
                <a:sym typeface="Narkisim"/>
              </a:rPr>
              <a:t>, </a:t>
            </a:r>
            <a:r>
              <a:rPr lang="en-US" sz="4000">
                <a:solidFill>
                  <a:schemeClr val="lt1"/>
                </a:solidFill>
                <a:latin typeface="Narkisim"/>
                <a:ea typeface="Narkisim"/>
                <a:cs typeface="Narkisim"/>
                <a:sym typeface="Narkisim"/>
              </a:rPr>
              <a:t>17</a:t>
            </a:r>
            <a:r>
              <a:rPr lang="en-US" sz="4000" baseline="30000">
                <a:solidFill>
                  <a:schemeClr val="lt1"/>
                </a:solidFill>
                <a:latin typeface="Narkisim"/>
                <a:ea typeface="Narkisim"/>
                <a:cs typeface="Narkisim"/>
                <a:sym typeface="Narkisim"/>
              </a:rPr>
              <a:t>th</a:t>
            </a:r>
            <a:r>
              <a:rPr lang="en-US" sz="4000" b="0" i="0" u="none">
                <a:solidFill>
                  <a:schemeClr val="lt1"/>
                </a:solidFill>
                <a:latin typeface="Narkisim"/>
                <a:ea typeface="Narkisim"/>
                <a:cs typeface="Narkisim"/>
                <a:sym typeface="Narkisim"/>
              </a:rPr>
              <a:t>, &amp; 1</a:t>
            </a:r>
            <a:r>
              <a:rPr lang="en-US" sz="4000">
                <a:solidFill>
                  <a:schemeClr val="lt1"/>
                </a:solidFill>
                <a:latin typeface="Narkisim"/>
                <a:ea typeface="Narkisim"/>
                <a:cs typeface="Narkisim"/>
                <a:sym typeface="Narkisim"/>
              </a:rPr>
              <a:t>8</a:t>
            </a:r>
            <a:r>
              <a:rPr lang="en-US" sz="4000" b="0" i="0" u="none" baseline="30000">
                <a:solidFill>
                  <a:schemeClr val="lt1"/>
                </a:solidFill>
                <a:latin typeface="Narkisim"/>
                <a:ea typeface="Narkisim"/>
                <a:cs typeface="Narkisim"/>
                <a:sym typeface="Narkisim"/>
              </a:rPr>
              <a:t>th</a:t>
            </a:r>
            <a:r>
              <a:rPr lang="en-US" sz="4000" b="0" i="0" u="none">
                <a:solidFill>
                  <a:schemeClr val="lt1"/>
                </a:solidFill>
                <a:latin typeface="Narkisim"/>
                <a:ea typeface="Narkisim"/>
                <a:cs typeface="Narkisim"/>
                <a:sym typeface="Narkisim"/>
              </a:rPr>
              <a:t> – ITBS</a:t>
            </a:r>
            <a:endParaRPr sz="4000" b="0" i="0" u="none">
              <a:solidFill>
                <a:schemeClr val="lt1"/>
              </a:solidFill>
              <a:latin typeface="Narkisim"/>
              <a:ea typeface="Narkisim"/>
              <a:cs typeface="Narkisim"/>
              <a:sym typeface="Narkisim"/>
            </a:endParaRPr>
          </a:p>
          <a:p>
            <a:pPr marL="342900" lvl="0" indent="-114300" algn="l" rtl="0">
              <a:lnSpc>
                <a:spcPct val="100000"/>
              </a:lnSpc>
              <a:spcBef>
                <a:spcPts val="720"/>
              </a:spcBef>
              <a:spcAft>
                <a:spcPts val="0"/>
              </a:spcAft>
              <a:buClr>
                <a:schemeClr val="dk1"/>
              </a:buClr>
              <a:buSzPts val="3600"/>
              <a:buFont typeface="Arial"/>
              <a:buNone/>
            </a:pPr>
            <a:endParaRPr sz="3600" b="0" i="0" u="none">
              <a:solidFill>
                <a:schemeClr val="dk1"/>
              </a:solidFill>
              <a:latin typeface="Arial"/>
              <a:ea typeface="Arial"/>
              <a:cs typeface="Arial"/>
              <a:sym typeface="Arial"/>
            </a:endParaRPr>
          </a:p>
          <a:p>
            <a:pPr marL="342900" lvl="0" indent="-114300" algn="l" rtl="0">
              <a:lnSpc>
                <a:spcPct val="100000"/>
              </a:lnSpc>
              <a:spcBef>
                <a:spcPts val="720"/>
              </a:spcBef>
              <a:spcAft>
                <a:spcPts val="0"/>
              </a:spcAft>
              <a:buClr>
                <a:schemeClr val="dk1"/>
              </a:buClr>
              <a:buSzPts val="3600"/>
              <a:buFont typeface="Arial"/>
              <a:buNone/>
            </a:pPr>
            <a:endParaRPr sz="3600" b="1" i="0" u="none">
              <a:solidFill>
                <a:schemeClr val="dk1"/>
              </a:solidFill>
              <a:latin typeface="Arial"/>
              <a:ea typeface="Arial"/>
              <a:cs typeface="Arial"/>
              <a:sym typeface="Arial"/>
            </a:endParaRPr>
          </a:p>
          <a:p>
            <a:pPr marL="342900" lvl="0" indent="-114300" algn="l" rtl="0">
              <a:spcBef>
                <a:spcPts val="720"/>
              </a:spcBef>
              <a:spcAft>
                <a:spcPts val="0"/>
              </a:spcAft>
              <a:buClr>
                <a:schemeClr val="dk1"/>
              </a:buClr>
              <a:buSzPts val="3600"/>
              <a:buFont typeface="Arial"/>
              <a:buNone/>
            </a:pPr>
            <a:endParaRPr sz="3600" b="1" i="0" u="none">
              <a:solidFill>
                <a:schemeClr val="dk1"/>
              </a:solidFill>
              <a:latin typeface="Arial"/>
              <a:ea typeface="Arial"/>
              <a:cs typeface="Arial"/>
              <a:sym typeface="Arial"/>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7"/>
          <p:cNvSpPr txBox="1">
            <a:spLocks noGrp="1"/>
          </p:cNvSpPr>
          <p:nvPr>
            <p:ph type="title"/>
          </p:nvPr>
        </p:nvSpPr>
        <p:spPr>
          <a:xfrm>
            <a:off x="0" y="1143000"/>
            <a:ext cx="9144000" cy="4343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CC00"/>
              </a:buClr>
              <a:buSzPts val="7200"/>
              <a:buFont typeface="Narkisim"/>
              <a:buNone/>
            </a:pPr>
            <a:r>
              <a:rPr lang="en-US" sz="7200" b="1" i="0" u="none">
                <a:solidFill>
                  <a:srgbClr val="00CC00"/>
                </a:solidFill>
                <a:latin typeface="Narkisim"/>
                <a:ea typeface="Narkisim"/>
                <a:cs typeface="Narkisim"/>
                <a:sym typeface="Narkisim"/>
              </a:rPr>
              <a:t>THANK YOU </a:t>
            </a:r>
            <a:br>
              <a:rPr lang="en-US" sz="7200" b="1" i="0" u="none">
                <a:solidFill>
                  <a:srgbClr val="00CC00"/>
                </a:solidFill>
                <a:latin typeface="Narkisim"/>
                <a:ea typeface="Narkisim"/>
                <a:cs typeface="Narkisim"/>
                <a:sym typeface="Narkisim"/>
              </a:rPr>
            </a:br>
            <a:r>
              <a:rPr lang="en-US" sz="7200" b="1" i="0" u="none">
                <a:solidFill>
                  <a:srgbClr val="00CC00"/>
                </a:solidFill>
                <a:latin typeface="Narkisim"/>
                <a:ea typeface="Narkisim"/>
                <a:cs typeface="Narkisim"/>
                <a:sym typeface="Narkisim"/>
              </a:rPr>
              <a:t>so much for attending Curriculum Night!</a:t>
            </a:r>
            <a:r>
              <a:rPr lang="en-US" sz="4800" b="1" i="0" u="none">
                <a:solidFill>
                  <a:srgbClr val="00CC00"/>
                </a:solidFill>
                <a:latin typeface="Narkisim"/>
                <a:ea typeface="Narkisim"/>
                <a:cs typeface="Narkisim"/>
                <a:sym typeface="Narkisim"/>
              </a:rPr>
              <a:t>  </a:t>
            </a:r>
            <a:br>
              <a:rPr lang="en-US" sz="4800" b="1" i="0" u="none">
                <a:solidFill>
                  <a:srgbClr val="00CC00"/>
                </a:solidFill>
                <a:latin typeface="Narkisim"/>
                <a:ea typeface="Narkisim"/>
                <a:cs typeface="Narkisim"/>
                <a:sym typeface="Narkisim"/>
              </a:rPr>
            </a:br>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CC00"/>
              </a:buClr>
              <a:buSzPts val="4800"/>
              <a:buFont typeface="Narkisim"/>
              <a:buNone/>
            </a:pPr>
            <a:r>
              <a:rPr lang="en-US" sz="4800" b="1" i="0" u="none">
                <a:solidFill>
                  <a:srgbClr val="00CC00"/>
                </a:solidFill>
                <a:latin typeface="Narkisim"/>
                <a:ea typeface="Narkisim"/>
                <a:cs typeface="Narkisim"/>
                <a:sym typeface="Narkisim"/>
              </a:rPr>
              <a:t>Agendas</a:t>
            </a:r>
            <a:endParaRPr/>
          </a:p>
        </p:txBody>
      </p:sp>
      <p:sp>
        <p:nvSpPr>
          <p:cNvPr id="181" name="Google Shape;181;p2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1"/>
              </a:buClr>
              <a:buSzPts val="3200"/>
              <a:buFont typeface="Narkisim"/>
              <a:buChar char="•"/>
            </a:pPr>
            <a:r>
              <a:rPr lang="en-US" sz="3200" b="0" i="0" u="none">
                <a:solidFill>
                  <a:schemeClr val="lt1"/>
                </a:solidFill>
                <a:latin typeface="Narkisim"/>
                <a:ea typeface="Narkisim"/>
                <a:cs typeface="Narkisim"/>
                <a:sym typeface="Narkisim"/>
              </a:rPr>
              <a:t>The student agendas are used for</a:t>
            </a:r>
            <a:endParaRPr/>
          </a:p>
          <a:p>
            <a:pPr marL="742950" lvl="1" indent="-285750" algn="l" rtl="0">
              <a:lnSpc>
                <a:spcPct val="100000"/>
              </a:lnSpc>
              <a:spcBef>
                <a:spcPts val="640"/>
              </a:spcBef>
              <a:spcAft>
                <a:spcPts val="0"/>
              </a:spcAft>
              <a:buClr>
                <a:schemeClr val="lt1"/>
              </a:buClr>
              <a:buSzPts val="3200"/>
              <a:buFont typeface="Narkisim"/>
              <a:buChar char="–"/>
            </a:pPr>
            <a:r>
              <a:rPr lang="en-US" sz="3200" b="0" i="0" u="none">
                <a:solidFill>
                  <a:schemeClr val="lt1"/>
                </a:solidFill>
                <a:latin typeface="Narkisim"/>
                <a:ea typeface="Narkisim"/>
                <a:cs typeface="Narkisim"/>
                <a:sym typeface="Narkisim"/>
              </a:rPr>
              <a:t>Helping students stay organized  </a:t>
            </a:r>
            <a:endParaRPr/>
          </a:p>
          <a:p>
            <a:pPr marL="742950" lvl="1" indent="-285750" algn="l" rtl="0">
              <a:lnSpc>
                <a:spcPct val="100000"/>
              </a:lnSpc>
              <a:spcBef>
                <a:spcPts val="640"/>
              </a:spcBef>
              <a:spcAft>
                <a:spcPts val="0"/>
              </a:spcAft>
              <a:buClr>
                <a:schemeClr val="lt1"/>
              </a:buClr>
              <a:buSzPts val="3200"/>
              <a:buFont typeface="Narkisim"/>
              <a:buChar char="–"/>
            </a:pPr>
            <a:r>
              <a:rPr lang="en-US" sz="3200" b="0" i="0" u="none">
                <a:solidFill>
                  <a:schemeClr val="lt1"/>
                </a:solidFill>
                <a:latin typeface="Narkisim"/>
                <a:ea typeface="Narkisim"/>
                <a:cs typeface="Narkisim"/>
                <a:sym typeface="Narkisim"/>
              </a:rPr>
              <a:t>Hall passes</a:t>
            </a:r>
            <a:endParaRPr/>
          </a:p>
          <a:p>
            <a:pPr marL="742950" lvl="1" indent="-285750" algn="l" rtl="0">
              <a:lnSpc>
                <a:spcPct val="100000"/>
              </a:lnSpc>
              <a:spcBef>
                <a:spcPts val="640"/>
              </a:spcBef>
              <a:spcAft>
                <a:spcPts val="0"/>
              </a:spcAft>
              <a:buClr>
                <a:schemeClr val="lt1"/>
              </a:buClr>
              <a:buSzPts val="3200"/>
              <a:buFont typeface="Narkisim"/>
              <a:buChar char="–"/>
            </a:pPr>
            <a:r>
              <a:rPr lang="en-US" sz="3200" b="0" i="0" u="none">
                <a:solidFill>
                  <a:schemeClr val="lt1"/>
                </a:solidFill>
                <a:latin typeface="Narkisim"/>
                <a:ea typeface="Narkisim"/>
                <a:cs typeface="Narkisim"/>
                <a:sym typeface="Narkisim"/>
              </a:rPr>
              <a:t>Parent communication</a:t>
            </a:r>
            <a:endParaRPr/>
          </a:p>
          <a:p>
            <a:pPr marL="742950" lvl="1" indent="-285750" algn="l" rtl="0">
              <a:lnSpc>
                <a:spcPct val="100000"/>
              </a:lnSpc>
              <a:spcBef>
                <a:spcPts val="640"/>
              </a:spcBef>
              <a:spcAft>
                <a:spcPts val="0"/>
              </a:spcAft>
              <a:buClr>
                <a:schemeClr val="lt1"/>
              </a:buClr>
              <a:buSzPts val="3200"/>
              <a:buFont typeface="Narkisim"/>
              <a:buChar char="–"/>
            </a:pPr>
            <a:r>
              <a:rPr lang="en-US" sz="3200" b="0" i="0" u="none">
                <a:solidFill>
                  <a:schemeClr val="lt1"/>
                </a:solidFill>
                <a:latin typeface="Narkisim"/>
                <a:ea typeface="Narkisim"/>
                <a:cs typeface="Narkisim"/>
                <a:sym typeface="Narkisim"/>
              </a:rPr>
              <a:t>Organizational Marks </a:t>
            </a:r>
            <a:endParaRPr/>
          </a:p>
          <a:p>
            <a:pPr marL="742950" lvl="1" indent="-285750" algn="l" rtl="0">
              <a:lnSpc>
                <a:spcPct val="100000"/>
              </a:lnSpc>
              <a:spcBef>
                <a:spcPts val="640"/>
              </a:spcBef>
              <a:spcAft>
                <a:spcPts val="0"/>
              </a:spcAft>
              <a:buClr>
                <a:schemeClr val="lt1"/>
              </a:buClr>
              <a:buSzPts val="3200"/>
              <a:buFont typeface="Narkisim"/>
              <a:buChar char="–"/>
            </a:pPr>
            <a:r>
              <a:rPr lang="en-US" sz="3200" b="0" i="0" u="none">
                <a:solidFill>
                  <a:schemeClr val="lt1"/>
                </a:solidFill>
                <a:latin typeface="Narkisim"/>
                <a:ea typeface="Narkisim"/>
                <a:cs typeface="Narkisim"/>
                <a:sym typeface="Narkisim"/>
              </a:rPr>
              <a:t>Behavior Marks</a:t>
            </a:r>
            <a:endParaRPr/>
          </a:p>
          <a:p>
            <a:pPr marL="742950" lvl="1" indent="-285750" algn="l" rtl="0">
              <a:lnSpc>
                <a:spcPct val="100000"/>
              </a:lnSpc>
              <a:spcBef>
                <a:spcPts val="640"/>
              </a:spcBef>
              <a:spcAft>
                <a:spcPts val="0"/>
              </a:spcAft>
              <a:buClr>
                <a:schemeClr val="dk1"/>
              </a:buClr>
              <a:buSzPts val="3200"/>
              <a:buFont typeface="Arial"/>
              <a:buNone/>
            </a:pPr>
            <a:endParaRPr sz="3200" b="0" i="0" u="none">
              <a:solidFill>
                <a:schemeClr val="lt1"/>
              </a:solidFill>
              <a:latin typeface="Narkisim"/>
              <a:ea typeface="Narkisim"/>
              <a:cs typeface="Narkisim"/>
              <a:sym typeface="Narkisim"/>
            </a:endParaRPr>
          </a:p>
          <a:p>
            <a:pPr marL="342900" lvl="0" indent="-342900" algn="l" rtl="0">
              <a:lnSpc>
                <a:spcPct val="100000"/>
              </a:lnSpc>
              <a:spcBef>
                <a:spcPts val="640"/>
              </a:spcBef>
              <a:spcAft>
                <a:spcPts val="0"/>
              </a:spcAft>
              <a:buClr>
                <a:schemeClr val="lt1"/>
              </a:buClr>
              <a:buSzPts val="3200"/>
              <a:buFont typeface="Narkisim"/>
              <a:buChar char="•"/>
            </a:pPr>
            <a:r>
              <a:rPr lang="en-US" sz="3200" b="0" i="0" u="none">
                <a:solidFill>
                  <a:schemeClr val="lt1"/>
                </a:solidFill>
                <a:latin typeface="Narkisim"/>
                <a:ea typeface="Narkisim"/>
                <a:cs typeface="Narkisim"/>
                <a:sym typeface="Narkisim"/>
              </a:rPr>
              <a:t>Please check agendas every day.</a:t>
            </a:r>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CC00"/>
              </a:buClr>
              <a:buSzPts val="4400"/>
              <a:buFont typeface="Narkisim"/>
              <a:buNone/>
            </a:pPr>
            <a:r>
              <a:rPr lang="en-US" sz="4400" b="1" i="0" u="none">
                <a:solidFill>
                  <a:srgbClr val="00CC00"/>
                </a:solidFill>
                <a:latin typeface="Narkisim"/>
                <a:ea typeface="Narkisim"/>
                <a:cs typeface="Narkisim"/>
                <a:sym typeface="Narkisim"/>
              </a:rPr>
              <a:t>Schedule</a:t>
            </a:r>
            <a:endParaRPr/>
          </a:p>
        </p:txBody>
      </p:sp>
      <p:sp>
        <p:nvSpPr>
          <p:cNvPr id="187" name="Google Shape;187;p29"/>
          <p:cNvSpPr txBox="1">
            <a:spLocks noGrp="1"/>
          </p:cNvSpPr>
          <p:nvPr>
            <p:ph type="body" idx="1"/>
          </p:nvPr>
        </p:nvSpPr>
        <p:spPr>
          <a:xfrm>
            <a:off x="457200" y="1219200"/>
            <a:ext cx="8229600" cy="5334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200"/>
              <a:buFont typeface="Narkisim"/>
              <a:buNone/>
            </a:pPr>
            <a:r>
              <a:rPr lang="en-US" sz="3200" b="0" i="0" u="none" dirty="0">
                <a:solidFill>
                  <a:schemeClr val="lt1"/>
                </a:solidFill>
                <a:latin typeface="Narkisim"/>
                <a:ea typeface="Narkisim"/>
                <a:cs typeface="Narkisim"/>
                <a:sym typeface="Narkisim"/>
              </a:rPr>
              <a:t>7:30-8:4</a:t>
            </a:r>
            <a:r>
              <a:rPr lang="en-US" dirty="0">
                <a:solidFill>
                  <a:schemeClr val="lt1"/>
                </a:solidFill>
                <a:latin typeface="Narkisim"/>
                <a:ea typeface="Narkisim"/>
                <a:cs typeface="Narkisim"/>
                <a:sym typeface="Narkisim"/>
              </a:rPr>
              <a:t>3</a:t>
            </a:r>
            <a:r>
              <a:rPr lang="en-US" sz="3200" b="0" i="0" u="none" dirty="0">
                <a:solidFill>
                  <a:schemeClr val="lt1"/>
                </a:solidFill>
                <a:latin typeface="Narkisim"/>
                <a:ea typeface="Narkisim"/>
                <a:cs typeface="Narkisim"/>
                <a:sym typeface="Narkisim"/>
              </a:rPr>
              <a:t>		First Period</a:t>
            </a:r>
            <a:endParaRPr sz="3200" b="0" i="0" u="none" dirty="0">
              <a:solidFill>
                <a:schemeClr val="lt1"/>
              </a:solidFill>
              <a:latin typeface="Narkisim"/>
              <a:ea typeface="Narkisim"/>
              <a:cs typeface="Narkisim"/>
              <a:sym typeface="Narkisim"/>
            </a:endParaRPr>
          </a:p>
          <a:p>
            <a:pPr marL="0" lvl="0" indent="0" algn="l" rtl="0">
              <a:lnSpc>
                <a:spcPct val="100000"/>
              </a:lnSpc>
              <a:spcBef>
                <a:spcPts val="0"/>
              </a:spcBef>
              <a:spcAft>
                <a:spcPts val="0"/>
              </a:spcAft>
              <a:buClr>
                <a:schemeClr val="lt1"/>
              </a:buClr>
              <a:buSzPts val="3200"/>
              <a:buFont typeface="Narkisim"/>
              <a:buNone/>
            </a:pPr>
            <a:r>
              <a:rPr lang="en-US" dirty="0">
                <a:solidFill>
                  <a:schemeClr val="lt1"/>
                </a:solidFill>
                <a:latin typeface="Narkisim"/>
                <a:ea typeface="Narkisim"/>
                <a:cs typeface="Narkisim"/>
                <a:sym typeface="Narkisim"/>
              </a:rPr>
              <a:t>8:45-9:10		Flex</a:t>
            </a:r>
            <a:endParaRPr dirty="0">
              <a:solidFill>
                <a:schemeClr val="lt1"/>
              </a:solidFill>
              <a:latin typeface="Narkisim"/>
              <a:ea typeface="Narkisim"/>
              <a:cs typeface="Narkisim"/>
              <a:sym typeface="Narkisim"/>
            </a:endParaRPr>
          </a:p>
          <a:p>
            <a:pPr marL="0" lvl="0" indent="0" algn="l" rtl="0">
              <a:lnSpc>
                <a:spcPct val="100000"/>
              </a:lnSpc>
              <a:spcBef>
                <a:spcPts val="0"/>
              </a:spcBef>
              <a:spcAft>
                <a:spcPts val="0"/>
              </a:spcAft>
              <a:buClr>
                <a:schemeClr val="lt1"/>
              </a:buClr>
              <a:buSzPts val="3200"/>
              <a:buFont typeface="Narkisim"/>
              <a:buNone/>
            </a:pPr>
            <a:r>
              <a:rPr lang="en-US" dirty="0">
                <a:solidFill>
                  <a:schemeClr val="lt1"/>
                </a:solidFill>
                <a:latin typeface="Narkisim"/>
                <a:ea typeface="Narkisim"/>
                <a:cs typeface="Narkisim"/>
                <a:sym typeface="Narkisim"/>
              </a:rPr>
              <a:t>9:13-10:23	</a:t>
            </a:r>
            <a:r>
              <a:rPr lang="en-US" dirty="0" smtClean="0">
                <a:solidFill>
                  <a:schemeClr val="lt1"/>
                </a:solidFill>
                <a:latin typeface="Narkisim"/>
                <a:ea typeface="Narkisim"/>
                <a:cs typeface="Narkisim"/>
                <a:sym typeface="Narkisim"/>
              </a:rPr>
              <a:t>	2nd </a:t>
            </a:r>
            <a:r>
              <a:rPr lang="en-US" dirty="0">
                <a:solidFill>
                  <a:schemeClr val="lt1"/>
                </a:solidFill>
                <a:latin typeface="Narkisim"/>
                <a:ea typeface="Narkisim"/>
                <a:cs typeface="Narkisim"/>
                <a:sym typeface="Narkisim"/>
              </a:rPr>
              <a:t>Period</a:t>
            </a:r>
            <a:endParaRPr dirty="0">
              <a:solidFill>
                <a:schemeClr val="lt1"/>
              </a:solidFill>
              <a:latin typeface="Narkisim"/>
              <a:ea typeface="Narkisim"/>
              <a:cs typeface="Narkisim"/>
              <a:sym typeface="Narkisim"/>
            </a:endParaRPr>
          </a:p>
          <a:p>
            <a:pPr marL="0" lvl="0" indent="0" algn="l" rtl="0">
              <a:lnSpc>
                <a:spcPct val="100000"/>
              </a:lnSpc>
              <a:spcBef>
                <a:spcPts val="640"/>
              </a:spcBef>
              <a:spcAft>
                <a:spcPts val="0"/>
              </a:spcAft>
              <a:buClr>
                <a:schemeClr val="lt1"/>
              </a:buClr>
              <a:buSzPts val="3200"/>
              <a:buFont typeface="Narkisim"/>
              <a:buNone/>
            </a:pPr>
            <a:r>
              <a:rPr lang="en-US" sz="3200" b="0" i="0" u="none" dirty="0">
                <a:solidFill>
                  <a:schemeClr val="lt1"/>
                </a:solidFill>
                <a:latin typeface="Narkisim"/>
                <a:ea typeface="Narkisim"/>
                <a:cs typeface="Narkisim"/>
                <a:sym typeface="Narkisim"/>
              </a:rPr>
              <a:t>				Locker Break</a:t>
            </a:r>
            <a:endParaRPr dirty="0"/>
          </a:p>
          <a:p>
            <a:pPr marL="0" lvl="0" indent="0" algn="l" rtl="0">
              <a:lnSpc>
                <a:spcPct val="100000"/>
              </a:lnSpc>
              <a:spcBef>
                <a:spcPts val="640"/>
              </a:spcBef>
              <a:spcAft>
                <a:spcPts val="0"/>
              </a:spcAft>
              <a:buClr>
                <a:schemeClr val="lt1"/>
              </a:buClr>
              <a:buSzPts val="3200"/>
              <a:buFont typeface="Narkisim"/>
              <a:buNone/>
            </a:pPr>
            <a:r>
              <a:rPr lang="en-US" dirty="0">
                <a:solidFill>
                  <a:schemeClr val="lt1"/>
                </a:solidFill>
                <a:latin typeface="Narkisim"/>
                <a:ea typeface="Narkisim"/>
                <a:cs typeface="Narkisim"/>
                <a:sym typeface="Narkisim"/>
              </a:rPr>
              <a:t>10:28-12:14</a:t>
            </a:r>
            <a:r>
              <a:rPr lang="en-US" sz="3200" b="0" i="0" u="none" dirty="0">
                <a:solidFill>
                  <a:schemeClr val="lt1"/>
                </a:solidFill>
                <a:latin typeface="Narkisim"/>
                <a:ea typeface="Narkisim"/>
                <a:cs typeface="Narkisim"/>
                <a:sym typeface="Narkisim"/>
              </a:rPr>
              <a:t>	</a:t>
            </a:r>
            <a:r>
              <a:rPr lang="en-US" sz="3200" b="0" i="0" u="none" dirty="0" smtClean="0">
                <a:solidFill>
                  <a:schemeClr val="lt1"/>
                </a:solidFill>
                <a:latin typeface="Narkisim"/>
                <a:ea typeface="Narkisim"/>
                <a:cs typeface="Narkisim"/>
                <a:sym typeface="Narkisim"/>
              </a:rPr>
              <a:t>	Third </a:t>
            </a:r>
            <a:r>
              <a:rPr lang="en-US" sz="3200" b="0" i="0" u="none" dirty="0">
                <a:solidFill>
                  <a:schemeClr val="lt1"/>
                </a:solidFill>
                <a:latin typeface="Narkisim"/>
                <a:ea typeface="Narkisim"/>
                <a:cs typeface="Narkisim"/>
                <a:sym typeface="Narkisim"/>
              </a:rPr>
              <a:t>Period &amp; Lunch</a:t>
            </a:r>
            <a:endParaRPr dirty="0"/>
          </a:p>
          <a:p>
            <a:pPr marL="0" lvl="0" indent="0" algn="l" rtl="0">
              <a:lnSpc>
                <a:spcPct val="100000"/>
              </a:lnSpc>
              <a:spcBef>
                <a:spcPts val="640"/>
              </a:spcBef>
              <a:spcAft>
                <a:spcPts val="0"/>
              </a:spcAft>
              <a:buClr>
                <a:schemeClr val="lt1"/>
              </a:buClr>
              <a:buSzPts val="3200"/>
              <a:buFont typeface="Narkisim"/>
              <a:buNone/>
            </a:pPr>
            <a:r>
              <a:rPr lang="en-US" dirty="0">
                <a:solidFill>
                  <a:schemeClr val="lt1"/>
                </a:solidFill>
                <a:latin typeface="Narkisim"/>
                <a:ea typeface="Narkisim"/>
                <a:cs typeface="Narkisim"/>
                <a:sym typeface="Narkisim"/>
              </a:rPr>
              <a:t>12:17-1:25</a:t>
            </a:r>
            <a:r>
              <a:rPr lang="en-US" sz="3200" b="0" i="0" u="none" dirty="0">
                <a:solidFill>
                  <a:schemeClr val="lt1"/>
                </a:solidFill>
                <a:latin typeface="Narkisim"/>
                <a:ea typeface="Narkisim"/>
                <a:cs typeface="Narkisim"/>
                <a:sym typeface="Narkisim"/>
              </a:rPr>
              <a:t>	</a:t>
            </a:r>
            <a:r>
              <a:rPr lang="en-US" sz="3200" b="0" i="0" u="none" dirty="0" smtClean="0">
                <a:solidFill>
                  <a:schemeClr val="lt1"/>
                </a:solidFill>
                <a:latin typeface="Narkisim"/>
                <a:ea typeface="Narkisim"/>
                <a:cs typeface="Narkisim"/>
                <a:sym typeface="Narkisim"/>
              </a:rPr>
              <a:t>	Fourth </a:t>
            </a:r>
            <a:r>
              <a:rPr lang="en-US" sz="3200" b="0" i="0" u="none" dirty="0">
                <a:solidFill>
                  <a:schemeClr val="lt1"/>
                </a:solidFill>
                <a:latin typeface="Narkisim"/>
                <a:ea typeface="Narkisim"/>
                <a:cs typeface="Narkisim"/>
                <a:sym typeface="Narkisim"/>
              </a:rPr>
              <a:t>Period </a:t>
            </a:r>
            <a:endParaRPr dirty="0"/>
          </a:p>
          <a:p>
            <a:pPr marL="0" lvl="0" indent="0" algn="l" rtl="0">
              <a:lnSpc>
                <a:spcPct val="100000"/>
              </a:lnSpc>
              <a:spcBef>
                <a:spcPts val="640"/>
              </a:spcBef>
              <a:spcAft>
                <a:spcPts val="0"/>
              </a:spcAft>
              <a:buClr>
                <a:schemeClr val="lt1"/>
              </a:buClr>
              <a:buSzPts val="3200"/>
              <a:buFont typeface="Narkisim"/>
              <a:buNone/>
            </a:pPr>
            <a:r>
              <a:rPr lang="en-US" sz="3200" b="0" i="0" u="none" dirty="0">
                <a:solidFill>
                  <a:schemeClr val="lt1"/>
                </a:solidFill>
                <a:latin typeface="Narkisim"/>
                <a:ea typeface="Narkisim"/>
                <a:cs typeface="Narkisim"/>
                <a:sym typeface="Narkisim"/>
              </a:rPr>
              <a:t>				Locker Break</a:t>
            </a:r>
            <a:endParaRPr dirty="0"/>
          </a:p>
          <a:p>
            <a:pPr marL="0" lvl="0" indent="0" algn="l" rtl="0">
              <a:lnSpc>
                <a:spcPct val="100000"/>
              </a:lnSpc>
              <a:spcBef>
                <a:spcPts val="640"/>
              </a:spcBef>
              <a:spcAft>
                <a:spcPts val="0"/>
              </a:spcAft>
              <a:buClr>
                <a:schemeClr val="lt1"/>
              </a:buClr>
              <a:buSzPts val="3200"/>
              <a:buFont typeface="Narkisim"/>
              <a:buNone/>
            </a:pPr>
            <a:r>
              <a:rPr lang="en-US" sz="3200" b="0" i="0" u="none" dirty="0">
                <a:solidFill>
                  <a:schemeClr val="lt1"/>
                </a:solidFill>
                <a:latin typeface="Narkisim"/>
                <a:ea typeface="Narkisim"/>
                <a:cs typeface="Narkisim"/>
                <a:sym typeface="Narkisim"/>
              </a:rPr>
              <a:t>1:30-2:4</a:t>
            </a:r>
            <a:r>
              <a:rPr lang="en-US" dirty="0">
                <a:solidFill>
                  <a:schemeClr val="lt1"/>
                </a:solidFill>
                <a:latin typeface="Narkisim"/>
                <a:ea typeface="Narkisim"/>
                <a:cs typeface="Narkisim"/>
                <a:sym typeface="Narkisim"/>
              </a:rPr>
              <a:t>0 </a:t>
            </a:r>
            <a:r>
              <a:rPr lang="en-US" sz="3200" b="0" i="0" u="none">
                <a:solidFill>
                  <a:schemeClr val="lt1"/>
                </a:solidFill>
                <a:latin typeface="Narkisim"/>
                <a:ea typeface="Narkisim"/>
                <a:cs typeface="Narkisim"/>
                <a:sym typeface="Narkisim"/>
              </a:rPr>
              <a:t>	</a:t>
            </a:r>
            <a:r>
              <a:rPr lang="en-US" sz="3200" b="0" i="0" u="none" smtClean="0">
                <a:solidFill>
                  <a:schemeClr val="lt1"/>
                </a:solidFill>
                <a:latin typeface="Narkisim"/>
                <a:ea typeface="Narkisim"/>
                <a:cs typeface="Narkisim"/>
                <a:sym typeface="Narkisim"/>
              </a:rPr>
              <a:t>	Connections</a:t>
            </a:r>
            <a:endParaRPr dirty="0"/>
          </a:p>
          <a:p>
            <a:pPr marL="0" lvl="0" indent="0" algn="l" rtl="0">
              <a:lnSpc>
                <a:spcPct val="100000"/>
              </a:lnSpc>
              <a:spcBef>
                <a:spcPts val="640"/>
              </a:spcBef>
              <a:spcAft>
                <a:spcPts val="0"/>
              </a:spcAft>
              <a:buClr>
                <a:schemeClr val="lt1"/>
              </a:buClr>
              <a:buSzPts val="3200"/>
              <a:buFont typeface="Narkisim"/>
              <a:buNone/>
            </a:pPr>
            <a:r>
              <a:rPr lang="en-US" sz="3200" b="0" i="0" u="none" dirty="0">
                <a:solidFill>
                  <a:schemeClr val="lt1"/>
                </a:solidFill>
                <a:latin typeface="Narkisim"/>
                <a:ea typeface="Narkisim"/>
                <a:cs typeface="Narkisim"/>
                <a:sym typeface="Narkisim"/>
              </a:rPr>
              <a:t>2:</a:t>
            </a:r>
            <a:r>
              <a:rPr lang="en-US" dirty="0">
                <a:solidFill>
                  <a:schemeClr val="lt1"/>
                </a:solidFill>
                <a:latin typeface="Narkisim"/>
                <a:ea typeface="Narkisim"/>
                <a:cs typeface="Narkisim"/>
                <a:sym typeface="Narkisim"/>
              </a:rPr>
              <a:t>4</a:t>
            </a:r>
            <a:r>
              <a:rPr lang="en-US" sz="3200" b="0" i="0" u="none" dirty="0">
                <a:solidFill>
                  <a:schemeClr val="lt1"/>
                </a:solidFill>
                <a:latin typeface="Narkisim"/>
                <a:ea typeface="Narkisim"/>
                <a:cs typeface="Narkisim"/>
                <a:sym typeface="Narkisim"/>
              </a:rPr>
              <a:t>0 			Dismissal</a:t>
            </a:r>
            <a:endParaRPr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CC00"/>
              </a:buClr>
              <a:buSzPts val="4800"/>
              <a:buFont typeface="Narkisim"/>
              <a:buNone/>
            </a:pPr>
            <a:r>
              <a:rPr lang="en-US" sz="4800" b="1" i="0" u="none">
                <a:solidFill>
                  <a:srgbClr val="00CC00"/>
                </a:solidFill>
                <a:latin typeface="Narkisim"/>
                <a:ea typeface="Narkisim"/>
                <a:cs typeface="Narkisim"/>
                <a:sym typeface="Narkisim"/>
              </a:rPr>
              <a:t>Class Interruptions</a:t>
            </a:r>
            <a:endParaRPr/>
          </a:p>
        </p:txBody>
      </p:sp>
      <p:sp>
        <p:nvSpPr>
          <p:cNvPr id="193" name="Google Shape;193;p30"/>
          <p:cNvSpPr txBox="1">
            <a:spLocks noGrp="1"/>
          </p:cNvSpPr>
          <p:nvPr>
            <p:ph type="body" idx="1"/>
          </p:nvPr>
        </p:nvSpPr>
        <p:spPr>
          <a:xfrm>
            <a:off x="457200" y="1371600"/>
            <a:ext cx="8229600" cy="5257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Font typeface="Narkisim"/>
              <a:buNone/>
            </a:pPr>
            <a:r>
              <a:rPr lang="en-US" sz="3600" b="0" i="0" u="none">
                <a:solidFill>
                  <a:schemeClr val="lt1"/>
                </a:solidFill>
                <a:latin typeface="Narkisim"/>
                <a:ea typeface="Narkisim"/>
                <a:cs typeface="Narkisim"/>
                <a:sym typeface="Narkisim"/>
              </a:rPr>
              <a:t>In order to maximize classroom instruction, the office is minimizing classroom interruptions.  </a:t>
            </a:r>
            <a:endParaRPr/>
          </a:p>
          <a:p>
            <a:pPr marL="0" lvl="0" indent="0" algn="l" rtl="0">
              <a:lnSpc>
                <a:spcPct val="100000"/>
              </a:lnSpc>
              <a:spcBef>
                <a:spcPts val="720"/>
              </a:spcBef>
              <a:spcAft>
                <a:spcPts val="0"/>
              </a:spcAft>
              <a:buClr>
                <a:schemeClr val="dk1"/>
              </a:buClr>
              <a:buSzPts val="3600"/>
              <a:buFont typeface="Arial"/>
              <a:buNone/>
            </a:pPr>
            <a:endParaRPr sz="3600" b="0" i="0" u="none">
              <a:solidFill>
                <a:schemeClr val="lt1"/>
              </a:solidFill>
              <a:latin typeface="Narkisim"/>
              <a:ea typeface="Narkisim"/>
              <a:cs typeface="Narkisim"/>
              <a:sym typeface="Narkisim"/>
            </a:endParaRPr>
          </a:p>
          <a:p>
            <a:pPr marL="0" lvl="0" indent="0" algn="l" rtl="0">
              <a:lnSpc>
                <a:spcPct val="100000"/>
              </a:lnSpc>
              <a:spcBef>
                <a:spcPts val="720"/>
              </a:spcBef>
              <a:spcAft>
                <a:spcPts val="0"/>
              </a:spcAft>
              <a:buClr>
                <a:schemeClr val="lt1"/>
              </a:buClr>
              <a:buSzPts val="3600"/>
              <a:buFont typeface="Narkisim"/>
              <a:buNone/>
            </a:pPr>
            <a:r>
              <a:rPr lang="en-US" sz="3600" b="0" i="0" u="none">
                <a:solidFill>
                  <a:schemeClr val="lt1"/>
                </a:solidFill>
                <a:latin typeface="Narkisim"/>
                <a:ea typeface="Narkisim"/>
                <a:cs typeface="Narkisim"/>
                <a:sym typeface="Narkisim"/>
              </a:rPr>
              <a:t>Students will not be called to the office to pick up lunches, books, projects, etc.  </a:t>
            </a:r>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1"/>
          <p:cNvSpPr txBox="1">
            <a:spLocks noGrp="1"/>
          </p:cNvSpPr>
          <p:nvPr>
            <p:ph type="title"/>
          </p:nvPr>
        </p:nvSpPr>
        <p:spPr>
          <a:xfrm>
            <a:off x="1127125" y="381000"/>
            <a:ext cx="6965950" cy="12017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1" i="0" u="none">
                <a:solidFill>
                  <a:schemeClr val="dk2"/>
                </a:solidFill>
                <a:latin typeface="Arial"/>
                <a:ea typeface="Arial"/>
                <a:cs typeface="Arial"/>
                <a:sym typeface="Arial"/>
              </a:rPr>
              <a:t> </a:t>
            </a:r>
            <a:r>
              <a:rPr lang="en-US" sz="4800" b="1" i="0" u="none">
                <a:solidFill>
                  <a:srgbClr val="00CC00"/>
                </a:solidFill>
                <a:latin typeface="Narkisim"/>
                <a:ea typeface="Narkisim"/>
                <a:cs typeface="Narkisim"/>
                <a:sym typeface="Narkisim"/>
              </a:rPr>
              <a:t>Organizational Marks</a:t>
            </a:r>
            <a:endParaRPr/>
          </a:p>
        </p:txBody>
      </p:sp>
      <p:sp>
        <p:nvSpPr>
          <p:cNvPr id="199" name="Google Shape;199;p31"/>
          <p:cNvSpPr txBox="1">
            <a:spLocks noGrp="1"/>
          </p:cNvSpPr>
          <p:nvPr>
            <p:ph type="body" idx="1"/>
          </p:nvPr>
        </p:nvSpPr>
        <p:spPr>
          <a:xfrm>
            <a:off x="685800" y="1447800"/>
            <a:ext cx="7848600" cy="525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600"/>
              <a:buFont typeface="Narkisim"/>
              <a:buNone/>
            </a:pPr>
            <a:r>
              <a:rPr lang="en-US" sz="3600" b="0" i="0" u="none">
                <a:solidFill>
                  <a:schemeClr val="lt1"/>
                </a:solidFill>
                <a:latin typeface="Narkisim"/>
                <a:ea typeface="Narkisim"/>
                <a:cs typeface="Narkisim"/>
                <a:sym typeface="Narkisim"/>
              </a:rPr>
              <a:t>OM’s will be given for minor infractions like late paperwork, being unprepared for class, returning to their locker, and not having homework completed.</a:t>
            </a:r>
            <a:endParaRPr/>
          </a:p>
          <a:p>
            <a:pPr marL="0" marR="0" lvl="0" indent="0" algn="l" rtl="0">
              <a:lnSpc>
                <a:spcPct val="100000"/>
              </a:lnSpc>
              <a:spcBef>
                <a:spcPts val="720"/>
              </a:spcBef>
              <a:spcAft>
                <a:spcPts val="0"/>
              </a:spcAft>
              <a:buClr>
                <a:schemeClr val="dk1"/>
              </a:buClr>
              <a:buSzPts val="3600"/>
              <a:buFont typeface="Arial"/>
              <a:buNone/>
            </a:pPr>
            <a:endParaRPr sz="3600" b="0" i="0" u="none">
              <a:solidFill>
                <a:schemeClr val="lt1"/>
              </a:solidFill>
              <a:latin typeface="Narkisim"/>
              <a:ea typeface="Narkisim"/>
              <a:cs typeface="Narkisim"/>
              <a:sym typeface="Narkisim"/>
            </a:endParaRPr>
          </a:p>
          <a:p>
            <a:pPr marL="0" marR="0" lvl="0" indent="0" algn="l" rtl="0">
              <a:lnSpc>
                <a:spcPct val="100000"/>
              </a:lnSpc>
              <a:spcBef>
                <a:spcPts val="720"/>
              </a:spcBef>
              <a:spcAft>
                <a:spcPts val="0"/>
              </a:spcAft>
              <a:buClr>
                <a:schemeClr val="lt1"/>
              </a:buClr>
              <a:buSzPts val="3600"/>
              <a:buFont typeface="Narkisim"/>
              <a:buNone/>
            </a:pPr>
            <a:r>
              <a:rPr lang="en-US" sz="3600" b="0" i="0" u="none">
                <a:solidFill>
                  <a:schemeClr val="lt1"/>
                </a:solidFill>
                <a:latin typeface="Narkisim"/>
                <a:ea typeface="Narkisim"/>
                <a:cs typeface="Narkisim"/>
                <a:sym typeface="Narkisim"/>
              </a:rPr>
              <a:t>After you receive 5 OM’s, we will call home, and your </a:t>
            </a:r>
            <a:r>
              <a:rPr lang="en-US" sz="3600">
                <a:solidFill>
                  <a:schemeClr val="lt1"/>
                </a:solidFill>
                <a:latin typeface="Narkisim"/>
                <a:ea typeface="Narkisim"/>
                <a:cs typeface="Narkisim"/>
                <a:sym typeface="Narkisim"/>
              </a:rPr>
              <a:t>child </a:t>
            </a:r>
            <a:r>
              <a:rPr lang="en-US" sz="3600" b="0" i="0" u="none">
                <a:solidFill>
                  <a:schemeClr val="lt1"/>
                </a:solidFill>
                <a:latin typeface="Narkisim"/>
                <a:ea typeface="Narkisim"/>
                <a:cs typeface="Narkisim"/>
                <a:sym typeface="Narkisim"/>
              </a:rPr>
              <a:t>will have silent lunch.</a:t>
            </a:r>
            <a:endParaRPr/>
          </a:p>
          <a:p>
            <a:pPr marL="342900" marR="0" lvl="0" indent="-114300" algn="l" rtl="0">
              <a:spcBef>
                <a:spcPts val="720"/>
              </a:spcBef>
              <a:spcAft>
                <a:spcPts val="0"/>
              </a:spcAft>
              <a:buClr>
                <a:schemeClr val="dk1"/>
              </a:buClr>
              <a:buSzPts val="3600"/>
              <a:buFont typeface="Arial"/>
              <a:buNone/>
            </a:pPr>
            <a:endParaRPr sz="3600" b="0" i="0" u="none">
              <a:solidFill>
                <a:schemeClr val="lt1"/>
              </a:solidFill>
              <a:latin typeface="Narkisim"/>
              <a:ea typeface="Narkisim"/>
              <a:cs typeface="Narkisim"/>
              <a:sym typeface="Narkisim"/>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1127125" y="381000"/>
            <a:ext cx="6965950" cy="12017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9900"/>
              </a:buClr>
              <a:buSzPts val="4400"/>
              <a:buFont typeface="Arial"/>
              <a:buNone/>
            </a:pPr>
            <a:r>
              <a:rPr lang="en-US" sz="4400" b="1" i="0" u="none">
                <a:solidFill>
                  <a:srgbClr val="009900"/>
                </a:solidFill>
                <a:latin typeface="Arial"/>
                <a:ea typeface="Arial"/>
                <a:cs typeface="Arial"/>
                <a:sym typeface="Arial"/>
              </a:rPr>
              <a:t> </a:t>
            </a:r>
            <a:r>
              <a:rPr lang="en-US" sz="4800" b="1" i="0" u="none">
                <a:solidFill>
                  <a:srgbClr val="00CC00"/>
                </a:solidFill>
                <a:latin typeface="Narkisim"/>
                <a:ea typeface="Narkisim"/>
                <a:cs typeface="Narkisim"/>
                <a:sym typeface="Narkisim"/>
              </a:rPr>
              <a:t>Organizational Marks</a:t>
            </a:r>
            <a:endParaRPr/>
          </a:p>
        </p:txBody>
      </p:sp>
      <p:sp>
        <p:nvSpPr>
          <p:cNvPr id="205" name="Google Shape;205;p32"/>
          <p:cNvSpPr txBox="1">
            <a:spLocks noGrp="1"/>
          </p:cNvSpPr>
          <p:nvPr>
            <p:ph type="body" idx="1"/>
          </p:nvPr>
        </p:nvSpPr>
        <p:spPr>
          <a:xfrm>
            <a:off x="304400" y="1582725"/>
            <a:ext cx="8523300" cy="489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Narkisim"/>
              <a:buNone/>
            </a:pPr>
            <a:r>
              <a:rPr lang="en-US" b="0" i="0" u="none">
                <a:solidFill>
                  <a:schemeClr val="lt1"/>
                </a:solidFill>
                <a:latin typeface="Narkisim"/>
                <a:ea typeface="Narkisim"/>
                <a:cs typeface="Narkisim"/>
                <a:sym typeface="Narkisim"/>
              </a:rPr>
              <a:t>After 10 OM’s, we will call home, and your </a:t>
            </a:r>
            <a:r>
              <a:rPr lang="en-US">
                <a:solidFill>
                  <a:schemeClr val="lt1"/>
                </a:solidFill>
                <a:latin typeface="Narkisim"/>
                <a:ea typeface="Narkisim"/>
                <a:cs typeface="Narkisim"/>
                <a:sym typeface="Narkisim"/>
              </a:rPr>
              <a:t>child </a:t>
            </a:r>
            <a:r>
              <a:rPr lang="en-US" b="0" i="0" u="none">
                <a:solidFill>
                  <a:schemeClr val="lt1"/>
                </a:solidFill>
                <a:latin typeface="Narkisim"/>
                <a:ea typeface="Narkisim"/>
                <a:cs typeface="Narkisim"/>
                <a:sym typeface="Narkisim"/>
              </a:rPr>
              <a:t>will have grade level detention. He or she will lose the Grade Level reward (Kickball or Dodgeball tournament, movie, etc.).</a:t>
            </a:r>
            <a:r>
              <a:rPr lang="en-US"/>
              <a:t> </a:t>
            </a:r>
            <a:r>
              <a:rPr lang="en-US" b="0" i="0" u="none">
                <a:solidFill>
                  <a:schemeClr val="lt1"/>
                </a:solidFill>
                <a:latin typeface="Narkisim"/>
                <a:ea typeface="Narkisim"/>
                <a:cs typeface="Narkisim"/>
                <a:sym typeface="Narkisim"/>
              </a:rPr>
              <a:t>If your </a:t>
            </a:r>
            <a:r>
              <a:rPr lang="en-US">
                <a:solidFill>
                  <a:schemeClr val="lt1"/>
                </a:solidFill>
                <a:latin typeface="Narkisim"/>
                <a:ea typeface="Narkisim"/>
                <a:cs typeface="Narkisim"/>
                <a:sym typeface="Narkisim"/>
              </a:rPr>
              <a:t>child </a:t>
            </a:r>
            <a:r>
              <a:rPr lang="en-US" b="0" i="0" u="none">
                <a:solidFill>
                  <a:schemeClr val="lt1"/>
                </a:solidFill>
                <a:latin typeface="Narkisim"/>
                <a:ea typeface="Narkisim"/>
                <a:cs typeface="Narkisim"/>
                <a:sym typeface="Narkisim"/>
              </a:rPr>
              <a:t>receives an 11</a:t>
            </a:r>
            <a:r>
              <a:rPr lang="en-US" b="0" i="0" u="none" baseline="30000">
                <a:solidFill>
                  <a:schemeClr val="lt1"/>
                </a:solidFill>
                <a:latin typeface="Narkisim"/>
                <a:ea typeface="Narkisim"/>
                <a:cs typeface="Narkisim"/>
                <a:sym typeface="Narkisim"/>
              </a:rPr>
              <a:t>th</a:t>
            </a:r>
            <a:r>
              <a:rPr lang="en-US" b="0" i="0" u="none">
                <a:solidFill>
                  <a:schemeClr val="lt1"/>
                </a:solidFill>
                <a:latin typeface="Narkisim"/>
                <a:ea typeface="Narkisim"/>
                <a:cs typeface="Narkisim"/>
                <a:sym typeface="Narkisim"/>
              </a:rPr>
              <a:t> OM, he/she will receive an office referral.  </a:t>
            </a:r>
            <a:endParaRPr b="0" i="0" u="none">
              <a:solidFill>
                <a:schemeClr val="lt1"/>
              </a:solidFill>
              <a:latin typeface="Narkisim"/>
              <a:ea typeface="Narkisim"/>
              <a:cs typeface="Narkisim"/>
              <a:sym typeface="Narkisim"/>
            </a:endParaRPr>
          </a:p>
          <a:p>
            <a:pPr marL="0" marR="0" lvl="0" indent="0" algn="l" rtl="0">
              <a:lnSpc>
                <a:spcPct val="100000"/>
              </a:lnSpc>
              <a:spcBef>
                <a:spcPts val="640"/>
              </a:spcBef>
              <a:spcAft>
                <a:spcPts val="0"/>
              </a:spcAft>
              <a:buClr>
                <a:schemeClr val="lt1"/>
              </a:buClr>
              <a:buSzPts val="3200"/>
              <a:buFont typeface="Narkisim"/>
              <a:buNone/>
            </a:pPr>
            <a:endParaRPr>
              <a:solidFill>
                <a:schemeClr val="lt1"/>
              </a:solidFill>
              <a:latin typeface="Narkisim"/>
              <a:ea typeface="Narkisim"/>
              <a:cs typeface="Narkisim"/>
              <a:sym typeface="Narkisim"/>
            </a:endParaRPr>
          </a:p>
          <a:p>
            <a:pPr marL="0" marR="0" lvl="0" indent="0" algn="l" rtl="0">
              <a:lnSpc>
                <a:spcPct val="100000"/>
              </a:lnSpc>
              <a:spcBef>
                <a:spcPts val="640"/>
              </a:spcBef>
              <a:spcAft>
                <a:spcPts val="0"/>
              </a:spcAft>
              <a:buClr>
                <a:schemeClr val="lt1"/>
              </a:buClr>
              <a:buSzPts val="3200"/>
              <a:buFont typeface="Narkisim"/>
              <a:buNone/>
            </a:pPr>
            <a:r>
              <a:rPr lang="en-US">
                <a:solidFill>
                  <a:schemeClr val="lt1"/>
                </a:solidFill>
                <a:latin typeface="Narkisim"/>
                <a:ea typeface="Narkisim"/>
                <a:cs typeface="Narkisim"/>
                <a:sym typeface="Narkisim"/>
              </a:rPr>
              <a:t>Students will receive a new OM sheet for Q1 and Q2; however, they will only receive 1 sheet for Q3 and Q4 combined. </a:t>
            </a:r>
            <a:endParaRPr>
              <a:solidFill>
                <a:schemeClr val="lt1"/>
              </a:solidFill>
              <a:latin typeface="Narkisim"/>
              <a:ea typeface="Narkisim"/>
              <a:cs typeface="Narkisim"/>
              <a:sym typeface="Narkisim"/>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3"/>
          <p:cNvSpPr txBox="1">
            <a:spLocks noGrp="1"/>
          </p:cNvSpPr>
          <p:nvPr>
            <p:ph type="body" idx="1"/>
          </p:nvPr>
        </p:nvSpPr>
        <p:spPr>
          <a:xfrm>
            <a:off x="228600" y="1143000"/>
            <a:ext cx="8686800" cy="5715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2800"/>
              <a:buFont typeface="Narkisim"/>
              <a:buChar char="•"/>
            </a:pPr>
            <a:r>
              <a:rPr lang="en-US" sz="2800" b="0" i="0" u="none">
                <a:solidFill>
                  <a:schemeClr val="lt1"/>
                </a:solidFill>
                <a:latin typeface="Narkisim"/>
                <a:ea typeface="Narkisim"/>
                <a:cs typeface="Narkisim"/>
                <a:sym typeface="Narkisim"/>
              </a:rPr>
              <a:t>Any behavior that disrupts the learning environment of other students (ex. dress code infractions, not following directions, gum, inappropriate language, etc.) or prevents the teacher from continuing the lesson will result in consequences for the student on the grade level behavior marks sheet. This will be recorded for the entire school year. </a:t>
            </a:r>
            <a:r>
              <a:rPr lang="en-US" sz="2800" b="1" i="0" u="none">
                <a:solidFill>
                  <a:schemeClr val="lt1"/>
                </a:solidFill>
                <a:latin typeface="Narkisim"/>
                <a:ea typeface="Narkisim"/>
                <a:cs typeface="Narkisim"/>
                <a:sym typeface="Narkisim"/>
              </a:rPr>
              <a:t> </a:t>
            </a:r>
            <a:endParaRPr/>
          </a:p>
          <a:p>
            <a:pPr marL="342900" marR="0" lvl="0" indent="-342900" algn="l" rtl="0">
              <a:lnSpc>
                <a:spcPct val="100000"/>
              </a:lnSpc>
              <a:spcBef>
                <a:spcPts val="560"/>
              </a:spcBef>
              <a:spcAft>
                <a:spcPts val="0"/>
              </a:spcAft>
              <a:buClr>
                <a:schemeClr val="lt1"/>
              </a:buClr>
              <a:buSzPts val="2800"/>
              <a:buFont typeface="Narkisim"/>
              <a:buChar char="•"/>
            </a:pPr>
            <a:r>
              <a:rPr lang="en-US" sz="2800" b="0" i="0" u="none">
                <a:solidFill>
                  <a:schemeClr val="lt1"/>
                </a:solidFill>
                <a:latin typeface="Narkisim"/>
                <a:ea typeface="Narkisim"/>
                <a:cs typeface="Narkisim"/>
                <a:sym typeface="Narkisim"/>
              </a:rPr>
              <a:t>Steps:</a:t>
            </a:r>
            <a:endParaRPr/>
          </a:p>
          <a:p>
            <a:pPr marL="742950" marR="0" lvl="1" indent="-285750" algn="l" rtl="0">
              <a:lnSpc>
                <a:spcPct val="100000"/>
              </a:lnSpc>
              <a:spcBef>
                <a:spcPts val="480"/>
              </a:spcBef>
              <a:spcAft>
                <a:spcPts val="0"/>
              </a:spcAft>
              <a:buClr>
                <a:schemeClr val="lt1"/>
              </a:buClr>
              <a:buSzPts val="2400"/>
              <a:buFont typeface="Narkisim"/>
              <a:buChar char="–"/>
            </a:pPr>
            <a:r>
              <a:rPr lang="en-US" sz="2400" b="0" i="0" u="none" strike="noStrike" cap="none">
                <a:solidFill>
                  <a:schemeClr val="lt1"/>
                </a:solidFill>
                <a:latin typeface="Narkisim"/>
                <a:ea typeface="Narkisim"/>
                <a:cs typeface="Narkisim"/>
                <a:sym typeface="Narkisim"/>
              </a:rPr>
              <a:t>Step 1-Written Warning</a:t>
            </a:r>
            <a:endParaRPr/>
          </a:p>
          <a:p>
            <a:pPr marL="742950" marR="0" lvl="1" indent="-285750" algn="l" rtl="0">
              <a:lnSpc>
                <a:spcPct val="100000"/>
              </a:lnSpc>
              <a:spcBef>
                <a:spcPts val="480"/>
              </a:spcBef>
              <a:spcAft>
                <a:spcPts val="0"/>
              </a:spcAft>
              <a:buClr>
                <a:schemeClr val="lt1"/>
              </a:buClr>
              <a:buSzPts val="2400"/>
              <a:buFont typeface="Narkisim"/>
              <a:buChar char="–"/>
            </a:pPr>
            <a:r>
              <a:rPr lang="en-US" sz="2400" b="0" i="0" u="none" strike="noStrike" cap="none">
                <a:solidFill>
                  <a:schemeClr val="lt1"/>
                </a:solidFill>
                <a:latin typeface="Narkisim"/>
                <a:ea typeface="Narkisim"/>
                <a:cs typeface="Narkisim"/>
                <a:sym typeface="Narkisim"/>
              </a:rPr>
              <a:t>Step 2-Parent Contact &amp; Silent Lunch</a:t>
            </a:r>
            <a:endParaRPr/>
          </a:p>
          <a:p>
            <a:pPr marL="742950" marR="0" lvl="1" indent="-285750" algn="l" rtl="0">
              <a:lnSpc>
                <a:spcPct val="100000"/>
              </a:lnSpc>
              <a:spcBef>
                <a:spcPts val="480"/>
              </a:spcBef>
              <a:spcAft>
                <a:spcPts val="0"/>
              </a:spcAft>
              <a:buClr>
                <a:schemeClr val="lt1"/>
              </a:buClr>
              <a:buSzPts val="2400"/>
              <a:buFont typeface="Narkisim"/>
              <a:buChar char="–"/>
            </a:pPr>
            <a:r>
              <a:rPr lang="en-US" sz="2400" b="0" i="0" u="none" strike="noStrike" cap="none">
                <a:solidFill>
                  <a:schemeClr val="lt1"/>
                </a:solidFill>
                <a:latin typeface="Narkisim"/>
                <a:ea typeface="Narkisim"/>
                <a:cs typeface="Narkisim"/>
                <a:sym typeface="Narkisim"/>
              </a:rPr>
              <a:t>Step 3-Parent Contact &amp; 2 Silent Lunches</a:t>
            </a:r>
            <a:endParaRPr/>
          </a:p>
          <a:p>
            <a:pPr marL="742950" marR="0" lvl="1" indent="-285750" algn="l" rtl="0">
              <a:lnSpc>
                <a:spcPct val="100000"/>
              </a:lnSpc>
              <a:spcBef>
                <a:spcPts val="480"/>
              </a:spcBef>
              <a:spcAft>
                <a:spcPts val="0"/>
              </a:spcAft>
              <a:buClr>
                <a:schemeClr val="lt1"/>
              </a:buClr>
              <a:buSzPts val="2400"/>
              <a:buFont typeface="Narkisim"/>
              <a:buChar char="–"/>
            </a:pPr>
            <a:r>
              <a:rPr lang="en-US" sz="2400" b="0" i="0" u="none" strike="noStrike" cap="none">
                <a:solidFill>
                  <a:schemeClr val="lt1"/>
                </a:solidFill>
                <a:latin typeface="Narkisim"/>
                <a:ea typeface="Narkisim"/>
                <a:cs typeface="Narkisim"/>
                <a:sym typeface="Narkisim"/>
              </a:rPr>
              <a:t>Step 4-Parent Contact &amp; Grade Level Detention</a:t>
            </a:r>
            <a:endParaRPr/>
          </a:p>
          <a:p>
            <a:pPr marL="742950" marR="0" lvl="1" indent="-285750" algn="l" rtl="0">
              <a:lnSpc>
                <a:spcPct val="100000"/>
              </a:lnSpc>
              <a:spcBef>
                <a:spcPts val="480"/>
              </a:spcBef>
              <a:spcAft>
                <a:spcPts val="0"/>
              </a:spcAft>
              <a:buClr>
                <a:schemeClr val="lt1"/>
              </a:buClr>
              <a:buSzPts val="2400"/>
              <a:buFont typeface="Narkisim"/>
              <a:buChar char="–"/>
            </a:pPr>
            <a:r>
              <a:rPr lang="en-US" sz="2400" b="0" i="0" u="none" strike="noStrike" cap="none">
                <a:solidFill>
                  <a:schemeClr val="lt1"/>
                </a:solidFill>
                <a:latin typeface="Narkisim"/>
                <a:ea typeface="Narkisim"/>
                <a:cs typeface="Narkisim"/>
                <a:sym typeface="Narkisim"/>
              </a:rPr>
              <a:t>Step 5-Parent Contact</a:t>
            </a:r>
            <a:r>
              <a:rPr lang="en-US" sz="2400">
                <a:solidFill>
                  <a:schemeClr val="lt1"/>
                </a:solidFill>
                <a:latin typeface="Narkisim"/>
                <a:ea typeface="Narkisim"/>
                <a:cs typeface="Narkisim"/>
                <a:sym typeface="Narkisim"/>
              </a:rPr>
              <a:t>, </a:t>
            </a:r>
            <a:r>
              <a:rPr lang="en-US" sz="2400" b="0" i="0" u="none" strike="noStrike" cap="none">
                <a:solidFill>
                  <a:schemeClr val="lt1"/>
                </a:solidFill>
                <a:latin typeface="Narkisim"/>
                <a:ea typeface="Narkisim"/>
                <a:cs typeface="Narkisim"/>
                <a:sym typeface="Narkisim"/>
              </a:rPr>
              <a:t>Office Referral, &amp; Isolation</a:t>
            </a:r>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lt1"/>
              </a:solidFill>
              <a:latin typeface="Narkisim"/>
              <a:ea typeface="Narkisim"/>
              <a:cs typeface="Narkisim"/>
              <a:sym typeface="Narkisim"/>
            </a:endParaRPr>
          </a:p>
        </p:txBody>
      </p:sp>
      <p:sp>
        <p:nvSpPr>
          <p:cNvPr id="211" name="Google Shape;211;p33"/>
          <p:cNvSpPr txBox="1"/>
          <p:nvPr/>
        </p:nvSpPr>
        <p:spPr>
          <a:xfrm>
            <a:off x="457200" y="15240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CC00"/>
              </a:buClr>
              <a:buSzPts val="4800"/>
              <a:buFont typeface="Narkisim"/>
              <a:buNone/>
            </a:pPr>
            <a:r>
              <a:rPr lang="en-US" sz="4800" b="1" i="0" u="none" strike="noStrike" cap="none">
                <a:solidFill>
                  <a:srgbClr val="00CC00"/>
                </a:solidFill>
                <a:latin typeface="Narkisim"/>
                <a:ea typeface="Narkisim"/>
                <a:cs typeface="Narkisim"/>
                <a:sym typeface="Narkisim"/>
              </a:rPr>
              <a:t>Behavior Marks</a:t>
            </a:r>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CC00"/>
              </a:buClr>
              <a:buSzPts val="4800"/>
              <a:buFont typeface="Narkisim"/>
              <a:buNone/>
            </a:pPr>
            <a:r>
              <a:rPr lang="en-US" sz="4800" b="1" i="0" u="none">
                <a:solidFill>
                  <a:srgbClr val="00CC00"/>
                </a:solidFill>
                <a:latin typeface="Narkisim"/>
                <a:ea typeface="Narkisim"/>
                <a:cs typeface="Narkisim"/>
                <a:sym typeface="Narkisim"/>
              </a:rPr>
              <a:t>Late Work Policy</a:t>
            </a:r>
            <a:endParaRPr/>
          </a:p>
        </p:txBody>
      </p:sp>
      <p:sp>
        <p:nvSpPr>
          <p:cNvPr id="217" name="Google Shape;217;p34"/>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3200"/>
              <a:buFont typeface="Narkisim"/>
              <a:buChar char="•"/>
            </a:pPr>
            <a:r>
              <a:rPr lang="en-US" sz="3200" b="0" i="0" u="none">
                <a:solidFill>
                  <a:schemeClr val="lt1"/>
                </a:solidFill>
                <a:latin typeface="Narkisim"/>
                <a:ea typeface="Narkisim"/>
                <a:cs typeface="Narkisim"/>
                <a:sym typeface="Narkisim"/>
              </a:rPr>
              <a:t>Ten points per day will be deducted for late assignments for up to </a:t>
            </a:r>
            <a:r>
              <a:rPr lang="en-US" sz="3200" b="1" i="0" u="none">
                <a:solidFill>
                  <a:schemeClr val="lt1"/>
                </a:solidFill>
                <a:latin typeface="Narkisim"/>
                <a:ea typeface="Narkisim"/>
                <a:cs typeface="Narkisim"/>
                <a:sym typeface="Narkisim"/>
              </a:rPr>
              <a:t>two</a:t>
            </a:r>
            <a:r>
              <a:rPr lang="en-US" sz="3200" b="0" i="0" u="none">
                <a:solidFill>
                  <a:schemeClr val="lt1"/>
                </a:solidFill>
                <a:latin typeface="Narkisim"/>
                <a:ea typeface="Narkisim"/>
                <a:cs typeface="Narkisim"/>
                <a:sym typeface="Narkisim"/>
              </a:rPr>
              <a:t> days.  </a:t>
            </a:r>
            <a:r>
              <a:rPr lang="en-US" sz="3200" b="0" i="0" u="sng">
                <a:solidFill>
                  <a:schemeClr val="lt1"/>
                </a:solidFill>
                <a:latin typeface="Narkisim"/>
                <a:ea typeface="Narkisim"/>
                <a:cs typeface="Narkisim"/>
                <a:sym typeface="Narkisim"/>
              </a:rPr>
              <a:t>Late assignments will not be accepted after the second day.</a:t>
            </a:r>
            <a:endParaRPr/>
          </a:p>
          <a:p>
            <a:pPr marL="342900" marR="0" lvl="0" indent="-342900" algn="l" rtl="0">
              <a:lnSpc>
                <a:spcPct val="100000"/>
              </a:lnSpc>
              <a:spcBef>
                <a:spcPts val="640"/>
              </a:spcBef>
              <a:spcAft>
                <a:spcPts val="0"/>
              </a:spcAft>
              <a:buClr>
                <a:schemeClr val="lt1"/>
              </a:buClr>
              <a:buSzPts val="3200"/>
              <a:buFont typeface="Narkisim"/>
              <a:buChar char="•"/>
            </a:pPr>
            <a:r>
              <a:rPr lang="en-US" sz="3200" b="1" i="0" u="none">
                <a:solidFill>
                  <a:schemeClr val="lt1"/>
                </a:solidFill>
                <a:latin typeface="Narkisim"/>
                <a:ea typeface="Narkisim"/>
                <a:cs typeface="Narkisim"/>
                <a:sym typeface="Narkisim"/>
              </a:rPr>
              <a:t>Math homework </a:t>
            </a:r>
            <a:r>
              <a:rPr lang="en-US" sz="3200" b="0" i="0" u="none">
                <a:solidFill>
                  <a:schemeClr val="lt1"/>
                </a:solidFill>
                <a:latin typeface="Narkisim"/>
                <a:ea typeface="Narkisim"/>
                <a:cs typeface="Narkisim"/>
                <a:sym typeface="Narkisim"/>
              </a:rPr>
              <a:t>assignments will NOT be accepted past the due date.  Because the daily lessons build on previous lessons, math homework must be completed each night.</a:t>
            </a:r>
            <a:endParaRPr/>
          </a:p>
        </p:txBody>
      </p:sp>
    </p:spTree>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864</Words>
  <Application>Microsoft Office PowerPoint</Application>
  <PresentationFormat>On-screen Show (4:3)</PresentationFormat>
  <Paragraphs>105</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Narkisim</vt:lpstr>
      <vt:lpstr>Arial</vt:lpstr>
      <vt:lpstr>Century Gothic</vt:lpstr>
      <vt:lpstr>Default Design</vt:lpstr>
      <vt:lpstr>Stack of books design template</vt:lpstr>
      <vt:lpstr>BMS Curriculum Night  2019</vt:lpstr>
      <vt:lpstr>General Information</vt:lpstr>
      <vt:lpstr>Agendas</vt:lpstr>
      <vt:lpstr>Schedule</vt:lpstr>
      <vt:lpstr>Class Interruptions</vt:lpstr>
      <vt:lpstr> Organizational Marks</vt:lpstr>
      <vt:lpstr> Organizational Marks</vt:lpstr>
      <vt:lpstr>PowerPoint Presentation</vt:lpstr>
      <vt:lpstr>Late Work Policy</vt:lpstr>
      <vt:lpstr>Late Work Policy</vt:lpstr>
      <vt:lpstr>BMS Technology Policy</vt:lpstr>
      <vt:lpstr>BMS Technology Policy</vt:lpstr>
      <vt:lpstr>Standardized Dress Code</vt:lpstr>
      <vt:lpstr>Standardized Dress Code (Cont.)</vt:lpstr>
      <vt:lpstr>Attendance and Dress Code</vt:lpstr>
      <vt:lpstr>7th Grade Newsletter</vt:lpstr>
      <vt:lpstr>7th Grade Field Trips</vt:lpstr>
      <vt:lpstr>Fall Field Trip</vt:lpstr>
      <vt:lpstr>Spring Field Trip</vt:lpstr>
      <vt:lpstr>Discipline &amp; Attendance Requirements for Field Trips</vt:lpstr>
      <vt:lpstr>Important Dates</vt:lpstr>
      <vt:lpstr>THANK YOU  so much for attending Curriculum Night!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BMS Curriculum Night  2019</dc:title>
  <dc:creator>Amy Cochran</dc:creator>
  <cp:lastModifiedBy>Amy Cochran</cp:lastModifiedBy>
  <cp:revision>1</cp:revision>
  <dcterms:modified xsi:type="dcterms:W3CDTF">2019-08-15T18:44:46Z</dcterms:modified>
</cp:coreProperties>
</file>