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0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4360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clarke.k12.ga.us/document/d/11NTNvsBlI7i5q065i-xJZUkqpL4Mq0YtZBd67qrN1i8/ed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809450" y="0"/>
            <a:ext cx="7329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Apartheid Digital Gallery Walk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252775" y="1772550"/>
            <a:ext cx="86667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Use this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chart</a:t>
            </a:r>
            <a:r>
              <a:rPr lang="en" sz="1800"/>
              <a:t> and the following pictures to complete the assignment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9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825" y="917425"/>
            <a:ext cx="5076825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10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125" y="142875"/>
            <a:ext cx="333375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11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600" y="457775"/>
            <a:ext cx="6471324" cy="432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12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750" y="341225"/>
            <a:ext cx="6384699" cy="456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13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200" y="582250"/>
            <a:ext cx="4512024" cy="413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14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825" y="318325"/>
            <a:ext cx="561975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15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050" y="433387"/>
            <a:ext cx="5429250" cy="42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250" y="128587"/>
            <a:ext cx="3790950" cy="48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2059350" y="927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2059350" y="927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2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000" y="428550"/>
            <a:ext cx="4718250" cy="45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3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925" y="796550"/>
            <a:ext cx="5981700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4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125" y="630650"/>
            <a:ext cx="5981700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5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900" y="319087"/>
            <a:ext cx="476250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6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675" y="917425"/>
            <a:ext cx="4714875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7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5600" y="790575"/>
            <a:ext cx="4791075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219975" y="917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8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000" y="613925"/>
            <a:ext cx="6102775" cy="39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(16:9)</PresentationFormat>
  <Paragraphs>17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Black</dc:creator>
  <cp:lastModifiedBy>setup</cp:lastModifiedBy>
  <cp:revision>1</cp:revision>
  <dcterms:modified xsi:type="dcterms:W3CDTF">2015-05-05T18:22:35Z</dcterms:modified>
</cp:coreProperties>
</file>