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51" r:id="rId4"/>
    <p:sldId id="287" r:id="rId5"/>
    <p:sldId id="327" r:id="rId6"/>
    <p:sldId id="341" r:id="rId7"/>
    <p:sldId id="330" r:id="rId8"/>
    <p:sldId id="339" r:id="rId9"/>
    <p:sldId id="331" r:id="rId10"/>
    <p:sldId id="333" r:id="rId11"/>
    <p:sldId id="348" r:id="rId12"/>
    <p:sldId id="342" r:id="rId13"/>
    <p:sldId id="332" r:id="rId14"/>
    <p:sldId id="307" r:id="rId15"/>
    <p:sldId id="335" r:id="rId16"/>
    <p:sldId id="343" r:id="rId17"/>
    <p:sldId id="334" r:id="rId18"/>
    <p:sldId id="346" r:id="rId19"/>
    <p:sldId id="336" r:id="rId20"/>
    <p:sldId id="345" r:id="rId21"/>
    <p:sldId id="337" r:id="rId22"/>
    <p:sldId id="350" r:id="rId23"/>
    <p:sldId id="338" r:id="rId24"/>
    <p:sldId id="347" r:id="rId25"/>
    <p:sldId id="357" r:id="rId26"/>
    <p:sldId id="356" r:id="rId27"/>
    <p:sldId id="34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666666"/>
    <a:srgbClr val="6CA9A3"/>
    <a:srgbClr val="869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2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4540-F158-4046-BD80-FA4FF59CD3BF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16D6-956B-4769-B77B-F624E4CC7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1" y="268217"/>
            <a:ext cx="10635176" cy="63215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41949" y="1838036"/>
            <a:ext cx="91050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  <a:p>
            <a:pPr algn="ctr"/>
            <a:r>
              <a:rPr lang="en-US" sz="88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</a:t>
            </a:r>
            <a:r>
              <a:rPr lang="en-US" sz="88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 South Africa</a:t>
            </a:r>
            <a:endParaRPr lang="en-US" sz="88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6CA9A3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372" y="4603694"/>
            <a:ext cx="92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&amp; F.W. de Klerk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89" y="4930642"/>
            <a:ext cx="1645920" cy="1645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Life Under 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allowed many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whites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grow wealthy and powerful, while millions of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blacks suffered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Afrikaners lived in up-scale neighborhoods while native South Africans lived in slums or in Bantustans.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were artificially created reservations (“homelands”) for native Africans to live 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offered a poor quality of land and were unfit for the large populations forced to live there.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Africans were unable to leave their Bantustan without a passport.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8" y="1353236"/>
            <a:ext cx="5486400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6" y="240271"/>
            <a:ext cx="4572000" cy="63407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333683"/>
            <a:ext cx="7315200" cy="45354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43031" y="5079177"/>
            <a:ext cx="4752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Black South Africans line up at the counter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government office to get their new passbooks in Johannesburg, South Africa, April 7, 1960.</a:t>
            </a:r>
          </a:p>
        </p:txBody>
      </p:sp>
      <p:pic>
        <p:nvPicPr>
          <p:cNvPr id="8" name="Picture 6" descr="http://t1.gstatic.com/images?q=tbn:ANd9GcTgtJQGFm4YST5FUkUhYa2c2ZOlq5b3u8rviSrGKNGikWFqX3NpfqlNKBQ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898" y="809293"/>
            <a:ext cx="295026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3707" r="3344" b="4303"/>
          <a:stretch/>
        </p:blipFill>
        <p:spPr>
          <a:xfrm>
            <a:off x="7439031" y="3340914"/>
            <a:ext cx="4572000" cy="32986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7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A.N.C.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1950s, the African National Congress, or ANC, began to actively fight apartheid.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goal of the ANC was to </a:t>
            </a: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increase rights of native Africans, although the group had no real power in government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ANC was declared illegal by the South African government and members were often arrested.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30" y="177038"/>
            <a:ext cx="27432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0" y="2193925"/>
            <a:ext cx="5029200" cy="4475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0" y="380192"/>
            <a:ext cx="5486400" cy="38941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4165" y="4546242"/>
            <a:ext cx="527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 Members (Nelson Mandela, second from right)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Nelson 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Rolihlahla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Mandela was born on July 18, 1918 in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a member of the Thimbu tribe, and his father was chief of the city of </a:t>
            </a:r>
            <a:r>
              <a:rPr lang="en-US" sz="23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Mvezo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His father died when he was 9, and he was sent to live with a tribal chief who took care of his education.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his first day of school, his teacher gave him the name of Nelson.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he was the first person in his family to attend school, he was an excellent student.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graduating college, he became a lawyer.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became </a:t>
            </a:r>
            <a:r>
              <a:rPr lang="en-US" sz="23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prominent member of the </a:t>
            </a:r>
            <a:r>
              <a:rPr lang="en-US" sz="23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 National Congress 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participated in numerous ANC-led protests against apartheid.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" y="365125"/>
            <a:ext cx="5905500" cy="3400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31" y="2601301"/>
            <a:ext cx="4572000" cy="39127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2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Sharpeville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551" y="1636633"/>
            <a:ext cx="104450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admired Gandhi, who had used peaceful protests in India.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urged the ANC members to follow Gandhi’s beliefs in non-violent protests.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1960, </a:t>
            </a:r>
            <a:r>
              <a:rPr lang="en-US" sz="26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peaceful protest of apartheid at the town of Sharpeville turned violent as South African policemen fired on the protestors.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69 people were killed and 180 were wounded.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this, the ANC and Mandela began to advocate more violent methods of protesting the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38" y="1768153"/>
            <a:ext cx="7498080" cy="49946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0" y="159100"/>
            <a:ext cx="5486400" cy="37207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Im</a:t>
            </a:r>
            <a:r>
              <a:rPr lang="en-US" sz="88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prisoned</a:t>
            </a:r>
            <a:endParaRPr lang="en-US" sz="8800" b="1" cap="none" spc="0" dirty="0" smtClean="0">
              <a:ln w="38100">
                <a:solidFill>
                  <a:schemeClr val="bg1"/>
                </a:solidFill>
                <a:prstDash val="solid"/>
              </a:ln>
              <a:solidFill>
                <a:srgbClr val="666666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551" y="1636633"/>
            <a:ext cx="104450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1962, </a:t>
            </a: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Mandela was captured and accused of sabotage and plotting to overthrow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1964, at the age of 46, he was found guilty and sentenced to life in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was sent to prison on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Robben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Island.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There, </a:t>
            </a: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had to do hard labor and was allowed one visitor every six months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699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</a:p>
          <a:p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SS7H1 The student will analyze continuity and change in Africa leading to the 21st century.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the creation and end of apartheid in South Africa and the roles of Nelson Mandela and F.W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de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Klerk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" y="365125"/>
            <a:ext cx="5429250" cy="3990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72" y="2161238"/>
            <a:ext cx="5943600" cy="4463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F.W. de Klerk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1989, F.W. de Klerk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became </a:t>
            </a:r>
            <a:r>
              <a:rPr lang="en-US" sz="3200" dirty="0" smtClean="0">
                <a:solidFill>
                  <a:srgbClr val="C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of South </a:t>
            </a:r>
            <a:r>
              <a:rPr lang="en-US" sz="3200" dirty="0" smtClean="0">
                <a:solidFill>
                  <a:srgbClr val="C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began to dismantle the apartheid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Almost immediately, de Klerk </a:t>
            </a: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ended apartheid and freed Nelson Mandela.</a:t>
            </a:r>
            <a:endParaRPr lang="en-US" sz="3200" dirty="0" smtClean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1990, Mandela was pardoned by de Klerk and became a free man after serving 27 years in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3" y="45611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0438" y="583975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 Released from Prison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3" y="1297828"/>
            <a:ext cx="6400800" cy="42623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47750"/>
            <a:ext cx="4324350" cy="4762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President de Klerk worked from within the government to end apartheid, while Mandela resumed his position as president of the ANC, and worked to end apartheid from the outside.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1993, de Klerk and Mandela shared the Nobel Peace Prize </a:t>
            </a:r>
            <a:r>
              <a:rPr lang="en-US" sz="28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moving the country peacefully to a nonracial democracy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1994</a:t>
            </a:r>
            <a:r>
              <a:rPr lang="en-US" sz="28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South Africa held its first election open to all races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was elected the first black president of South Africa</a:t>
            </a:r>
            <a:r>
              <a:rPr lang="en-US" sz="2800" dirty="0" smtClean="0">
                <a:solidFill>
                  <a:srgbClr val="C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5875"/>
            <a:ext cx="5486400" cy="4286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41647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Mandela, 1992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1575" y="5572125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Voting, 1994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68346"/>
            <a:ext cx="5486400" cy="37213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3" y="1127841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Waiting in line to vote, 1994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4" y="1589506"/>
            <a:ext cx="6400800" cy="42572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" y="1791484"/>
            <a:ext cx="5962650" cy="3714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7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1795064"/>
            <a:ext cx="104450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Despite having </a:t>
            </a:r>
            <a:r>
              <a:rPr lang="en-US" sz="28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stable democratic government and the strongest economy in Africa, South Africa still has major issues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still economic </a:t>
            </a:r>
            <a:r>
              <a:rPr lang="en-US" sz="28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inequality and poverty throughout the country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the wealth is concentrated in predominately white urban areas.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rural areas where blacks are predominate are still terribly poor.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082" y="6048673"/>
            <a:ext cx="561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</a:t>
            </a:r>
          </a:p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July 18, 1918 – December 5, 2013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98" y="365125"/>
            <a:ext cx="420560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4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394836" y="3013418"/>
            <a:ext cx="64524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Apartheid Questions</a:t>
            </a:r>
            <a:endParaRPr lang="en-US" sz="44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034276" y="-2586071"/>
            <a:ext cx="64008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European powers colonized South Africa?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Which political party came to power in South Africa in 1948?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were the apartheid laws?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the apartheid laws impact lives?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did the Bantu Authorities Act do in 1952?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African National Congress?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Nelson Mandela?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Sharpeville Massacre?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South Africa’s government react to the ANC and Mandela?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Mandela’s prison experience: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F.W. de Klerk?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he change South African policy?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Why did de Klerk and Mandela win the Nobel Peace Prize?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significant about the year 1994?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South Africa like today?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034" y="1537694"/>
            <a:ext cx="10445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1600s,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British and the Dutch colonized South Africa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More European settlers came to South Africa than to anywhere else on the continent.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was eventually seized by the British from the Dutch settlers (after the Boer War).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1910, Great Britain established the Union of South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 and it became part of the British commonwealth.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ower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only given to whites.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36633"/>
            <a:ext cx="104450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 new political party, the </a:t>
            </a:r>
            <a:r>
              <a:rPr lang="en-US" sz="30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came to power and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voted to implement a series of </a:t>
            </a:r>
            <a:r>
              <a:rPr lang="en-US" sz="30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restrictive segregationist laws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known collectively as </a:t>
            </a:r>
            <a:r>
              <a:rPr lang="en-US" sz="30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Party enforced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policy of apartheid through legislation across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was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social and political policy of racial segregation and discrimination.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Afrikaans (the language of white South Africans), apartheid means “apartness”.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6" y="365125"/>
            <a:ext cx="4572000" cy="45066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3" y="1799619"/>
            <a:ext cx="6400800" cy="48247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5326296"/>
            <a:ext cx="330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Party, 1948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Segregation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034" y="1537694"/>
            <a:ext cx="10445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policy of apartheid took a strong hold in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separated South Africa into whites and non-whites, restricting where blacks could live, work, travel, sit, go to the bathroom, eat, etc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Under apartheid, blacks could not vote or participate in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remind you of??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0" y="365125"/>
            <a:ext cx="3657600" cy="334959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98" y="211120"/>
            <a:ext cx="2147011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9" y="1844693"/>
            <a:ext cx="4572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7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Bantu Authorities 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1951,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officials created the Bantu Authorities Act, which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created “homelands” for black South Africans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this time, whites owned 80% of the land, although they only represented 10% of the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 of this law, 9 million South Africans were excluded from participating in the government.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13426</TotalTime>
  <Words>1240</Words>
  <Application>Microsoft Office PowerPoint</Application>
  <PresentationFormat>Widescreen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86</cp:revision>
  <cp:lastPrinted>2015-09-15T14:34:29Z</cp:lastPrinted>
  <dcterms:created xsi:type="dcterms:W3CDTF">2013-09-19T22:01:31Z</dcterms:created>
  <dcterms:modified xsi:type="dcterms:W3CDTF">2016-09-26T12:28:24Z</dcterms:modified>
</cp:coreProperties>
</file>