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75" r:id="rId5"/>
    <p:sldId id="274" r:id="rId6"/>
    <p:sldId id="264" r:id="rId7"/>
    <p:sldId id="276" r:id="rId8"/>
    <p:sldId id="273" r:id="rId9"/>
    <p:sldId id="277" r:id="rId10"/>
    <p:sldId id="265" r:id="rId11"/>
    <p:sldId id="266" r:id="rId12"/>
    <p:sldId id="267" r:id="rId13"/>
    <p:sldId id="282" r:id="rId14"/>
    <p:sldId id="270" r:id="rId15"/>
    <p:sldId id="271" r:id="rId16"/>
    <p:sldId id="272" r:id="rId17"/>
    <p:sldId id="278" r:id="rId18"/>
    <p:sldId id="283" r:id="rId19"/>
    <p:sldId id="284" r:id="rId20"/>
    <p:sldId id="269" r:id="rId21"/>
    <p:sldId id="280" r:id="rId22"/>
    <p:sldId id="27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0"/>
    <a:srgbClr val="D7332E"/>
    <a:srgbClr val="AE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C%20SE%20Asia%20Stuff/Great%20Proletarian%20Cultural%20Revolution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70185" y="-291282"/>
            <a:ext cx="8651630" cy="7440563"/>
          </a:xfrm>
          <a:prstGeom prst="ellipse">
            <a:avLst/>
          </a:prstGeom>
          <a:solidFill>
            <a:srgbClr val="D733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587"/>
            <a:ext cx="12192000" cy="1041009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841" y="1690688"/>
            <a:ext cx="856997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Communism</a:t>
            </a:r>
          </a:p>
          <a:p>
            <a:pPr algn="ctr"/>
            <a:r>
              <a:rPr lang="en-US" sz="10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10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China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1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638" y="5222856"/>
            <a:ext cx="956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Zedong, Great Leap Forward,                    Cultural Revolution, &amp; Tiananmen Square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623" y="930675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Impact of 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0"/>
            <a:ext cx="943660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7696" y="27500"/>
            <a:ext cx="5952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Women working together during the Great Leap Forward.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2198099"/>
            <a:ext cx="5137079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" y="98518"/>
            <a:ext cx="7329488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8907" y="766296"/>
            <a:ext cx="468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Collective Farming 1959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46" y="672772"/>
            <a:ext cx="372380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688" y="531976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Great Famine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" y="1587172"/>
            <a:ext cx="569404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768" y="-109977"/>
            <a:ext cx="1037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Cultural Revolution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075325"/>
            <a:ext cx="995992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3" action="ppaction://hlinkfile"/>
              </a:rPr>
              <a:t>video</a:t>
            </a:r>
            <a:endParaRPr lang="en-US" sz="2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failures of the Great Leap forward made many Chinese lose confidence in Mao’s leadership.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response,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created the Cultural Revolution in 1966 to stop all opposition to the Chinese Communist Party.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urged students to quit school and wage war on anyone who opposed communism.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were organized into an army known as the Red Guards.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attacked, imprisoned, and even killed those suspected of not agreeing with Mao.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Cultural Revolution created mass chaos in China for almost 10 years.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schools and factories were closed, and people were denied healthcare and transportation by the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31" y="0"/>
            <a:ext cx="822833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1831" y="41568"/>
            <a:ext cx="5333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Cover of an elementary school textbook – image shows 3 young Red Guards.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28" y="0"/>
            <a:ext cx="526584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807" y="2517482"/>
            <a:ext cx="5122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“Destroy the Old World” </a:t>
            </a:r>
          </a:p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Revolution Propaganda Poster 1967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91" y="0"/>
            <a:ext cx="714821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2708" y="365125"/>
            <a:ext cx="436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Revolution  Propaganda Poster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>
          <a:xfrm>
            <a:off x="5952976" y="888345"/>
            <a:ext cx="525733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82563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Mao’s The Little Red Book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1" y="888345"/>
            <a:ext cx="325755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3024" y="5895704"/>
            <a:ext cx="1204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was a collection of excerpts from past speeches and publications. It was required for citizens to read, memorize, and carry this with them at all times.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3308" y="-109977"/>
            <a:ext cx="833670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Leader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 died in 1976 and the Cultural Revolution finally 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new leader, Deng Xiaoping, made many reforms to Mao’s rules, but the government still stuck to its communist roots.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began to allow farmers to own their own land and to make decisions about what they should grow.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allowed some private businesses to open.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opened China to foreign investments.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Chinese people were still not given basic human rights like freedom of speech and religion or the right to a fair trial.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219" y="-109977"/>
            <a:ext cx="1043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Tiananmen Square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046639"/>
            <a:ext cx="995992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communist governments were under siege in numerous places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10,000 Chinese students gathered to protest China’s corrupt communist government in Beijing’s Tiananmen Square.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filled the square for seven weeks, peacefully speaking against communism and calling for a move toward democracy in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June 4, 1989, the Chinese government sent soldiers and tanks into the square, killing hundreds of innocent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around the world condemned this violence and began urging China to improve the human rights of its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Describe the impact of Communism in China in terms of Mao Zedong, the Great Leap Forward, the Cultural Revolution, and Tiananmen Square.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0"/>
            <a:ext cx="981221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89892" y="10351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Tiananmen Square, Beijing 1988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" y="0"/>
            <a:ext cx="1065843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691659" y="10351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1989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253470"/>
            <a:ext cx="7735712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688" y="36512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Tanks Rolling In…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7" y="99439"/>
            <a:ext cx="61529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" y="2634508"/>
            <a:ext cx="604007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0481" y="-109977"/>
            <a:ext cx="83423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1911, a group of nationalists had taken over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Chinese Nationalist Party was able to overthrow the Qing Dynasty, which had been in power since the 1600s.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new government was failing to provide for the Chinese people and many were living in poverty.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Chinese were angry and became interested in the Communist Revolution in Russia.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6498" y="-109977"/>
            <a:ext cx="96103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Communist Party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1921, a group of young men met in Shanghai to form the first Chinese Communist Party, headed by Mao Zedong.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party promised to improve peasants’ living conditions and won the support of many Chinese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 civil war soon began between the Nationalists and Mao’s communist followers.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1933, Mao led over 600,000 people on the Long March through the mountains for over 6,000 miles to avoid being captured by the nationalist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64" y="0"/>
            <a:ext cx="498763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688" y="365125"/>
            <a:ext cx="55590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"Revolution is not a dinner party, nor an essay, nor a painting, nor a piece of embroidery; it cannot be so refined, so leisurely and gentle, so temperate, kind, courteous, restrained and magnanimous. A revolution is an insurrection, an act of violence by which one class overthrows another.”</a:t>
            </a:r>
          </a:p>
          <a:p>
            <a:pPr algn="ctr"/>
            <a:endParaRPr lang="en-US" sz="2800" dirty="0" smtClean="0"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~Mao Zedong 1927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1" y="499244"/>
            <a:ext cx="333662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19886" y="6223278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 1935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9" y="1027906"/>
            <a:ext cx="665128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9620" y="5649982"/>
            <a:ext cx="665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Long March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0334" y="-109977"/>
            <a:ext cx="96826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People’s Republic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240109"/>
            <a:ext cx="9959924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Communists and Nationalists had to call a truce during WWII as both were fighting to keep the Japanese out of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civil war continued from 1946 to 1949, until the Communists, now called the Red Army, took control of China’s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1, 1949, Mao declared the creation of the People’s Republic of China, a communist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was appointed head of China’s government and had almost complete control over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became popular with many Chinese people when he took land from wealthy citizens and gave it to peasants.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wanted to improve living conditions for the poor.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61" y="0"/>
            <a:ext cx="887253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96724" y="-635"/>
            <a:ext cx="9826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Mao Zedong declares the founding of the           People's Republic of China on October 1st, 1949.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532" y="0"/>
            <a:ext cx="10158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Leap Forward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144588"/>
            <a:ext cx="99599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implemented a program in 1958 to organize all farms into collectives where large communes of about 25,000 people farmed together under government supervision.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this would speed China’s economic development, so the program was called the Great Leap Forward.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Great Leap Forward was a disaster.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Chinese farmers did not like the government making all of the decisions and, because they no longer owned the land, they had little reason to work hard.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roughts and floods damaged the food supply that year and made things even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about 20 million people died from 1958 to 1960 during one of the largest famines in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948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40</cp:revision>
  <dcterms:created xsi:type="dcterms:W3CDTF">2014-01-24T03:27:02Z</dcterms:created>
  <dcterms:modified xsi:type="dcterms:W3CDTF">2015-12-09T18:51:03Z</dcterms:modified>
</cp:coreProperties>
</file>