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2" r:id="rId2"/>
    <p:sldId id="257" r:id="rId3"/>
    <p:sldId id="281" r:id="rId4"/>
    <p:sldId id="263" r:id="rId5"/>
    <p:sldId id="275" r:id="rId6"/>
    <p:sldId id="274" r:id="rId7"/>
    <p:sldId id="264" r:id="rId8"/>
    <p:sldId id="276" r:id="rId9"/>
    <p:sldId id="273" r:id="rId10"/>
    <p:sldId id="277" r:id="rId11"/>
    <p:sldId id="265" r:id="rId12"/>
    <p:sldId id="266" r:id="rId13"/>
    <p:sldId id="267" r:id="rId14"/>
    <p:sldId id="282" r:id="rId15"/>
    <p:sldId id="304" r:id="rId16"/>
    <p:sldId id="270" r:id="rId17"/>
    <p:sldId id="271" r:id="rId18"/>
    <p:sldId id="272" r:id="rId19"/>
    <p:sldId id="278" r:id="rId20"/>
    <p:sldId id="283" r:id="rId21"/>
    <p:sldId id="284" r:id="rId22"/>
    <p:sldId id="269" r:id="rId23"/>
    <p:sldId id="280" r:id="rId24"/>
    <p:sldId id="279" r:id="rId25"/>
    <p:sldId id="285" r:id="rId26"/>
    <p:sldId id="301" r:id="rId27"/>
    <p:sldId id="29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100"/>
    <a:srgbClr val="D7332E"/>
    <a:srgbClr val="AE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89B65-7F3A-4789-989D-ED6587F4E98E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A8DA-0E08-4564-AA94-9EAAC9625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84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lbB3cmgPm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upyW6UKMO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tiananmen+square+tank+man&amp;&amp;view=detail&amp;mid=2433645861839C0D469C2433645861839C0D469C&amp;FORM=VRDGAR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70185" y="-291282"/>
            <a:ext cx="8651630" cy="7440563"/>
          </a:xfrm>
          <a:prstGeom prst="ellipse">
            <a:avLst/>
          </a:prstGeom>
          <a:solidFill>
            <a:srgbClr val="D733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587"/>
            <a:ext cx="12192000" cy="1041009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841" y="1690688"/>
            <a:ext cx="856997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Communism</a:t>
            </a:r>
          </a:p>
          <a:p>
            <a:pPr algn="ctr"/>
            <a:r>
              <a:rPr lang="en-US" sz="10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10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China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1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638" y="5222856"/>
            <a:ext cx="956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Zedong, Great Leap Forward,                    Cultural Revolution, &amp; Tiananmen Square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623" y="930675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Impact of 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532" y="0"/>
            <a:ext cx="101589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Great Leap Forward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144588"/>
            <a:ext cx="995992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implemented a program in 1958 to organize all farms into collectives where large communes of about 25,000 people farmed together under government supervision.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believed this would speed China’s economic development, so the program was called the Great Leap Forward.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Great Leap Forward was a disaster.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Chinese farmers did not like the government making all of the decisions and, because they no longer owned the land, they had little reason to work hard.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roughts and floods damaged the food supply that year and made things even worse.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about 20 million people died from 1958 to 1960 during one of the largest famines in history.  </a:t>
            </a: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3"/>
              </a:rPr>
              <a:t>Video</a:t>
            </a: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96" y="0"/>
            <a:ext cx="943660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377696" y="27500"/>
            <a:ext cx="5952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Women working together during the Great Leap Forward.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63822" y="1289516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04" y="2198099"/>
            <a:ext cx="5137079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9" y="98518"/>
            <a:ext cx="7329488" cy="52120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08907" y="766296"/>
            <a:ext cx="468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Collective Farming 1959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246" y="672772"/>
            <a:ext cx="3723801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688" y="531976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Great Famine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2" y="1587172"/>
            <a:ext cx="5694042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4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9768" y="-109977"/>
            <a:ext cx="103712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Cultural Revolution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075325"/>
            <a:ext cx="99599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failures of the Great Leap forward made many Chinese lose confidence in Mao’s leadership.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response, Map created the Cultural Revolution in 1966 to stop all opposition to the Chinese Communist Party.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urged students to quit school and wage war on anyone who opposed communism.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students were organized into an army known as the Red Guards.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attacked, imprisoned, and even killed those suspected of not agreeing with Mao.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Cultural Revolution created mass chaos in China for almost 10 years.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schools and factories were closed, and people were denied healthcare and transportation by the government. </a:t>
            </a:r>
            <a:r>
              <a:rPr lang="en-US" sz="2300" dirty="0" smtClean="0">
                <a:latin typeface="KBScaredStraight" panose="02000603000000000000" pitchFamily="2" charset="0"/>
                <a:ea typeface="KBScaredStraight" panose="02000603000000000000" pitchFamily="2" charset="0"/>
                <a:hlinkClick r:id="rId3"/>
              </a:rPr>
              <a:t>Video</a:t>
            </a:r>
            <a:endParaRPr lang="en-US" sz="23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94842" y="-109977"/>
            <a:ext cx="68210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Little Red 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1075325"/>
            <a:ext cx="99599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Little Red Book also known as Quotations from Chairman Mao Zedong  (</a:t>
            </a:r>
            <a:r>
              <a:rPr lang="ja-JP" alt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毛主席语录</a:t>
            </a:r>
            <a:r>
              <a:rPr lang="en-US" altLang="ja-JP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) </a:t>
            </a: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has been published by the government of the People’s Republic of China since 1964.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is a collection of quotations excerpted from Mao Zedong's past speeches and publications.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900 million copies of The Little Red Book have been sold--second only to the Bible which has been around much longer.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was essentially an unofficial requirement for every Chinese citizen to own, to read, and to carry it at all times during the Cultural Revolution. </a:t>
            </a:r>
            <a:endParaRPr lang="en-US" sz="2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</a:t>
            </a: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punishment for failing to produce the book upon being asked would range from being beaten by Red Guards to being given years of hard-labor imprisonment.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Studying the book was required in schools, as well as at workplaces. Workplaces have specified reading sessions during working hours for workers to study the book.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31" y="0"/>
            <a:ext cx="822833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1831" y="41568"/>
            <a:ext cx="5333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Cover of an elementary school textbook – image shows 3 young Red Guards.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228" y="0"/>
            <a:ext cx="5265849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36807" y="2517482"/>
            <a:ext cx="5122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“Destroy the Old World” </a:t>
            </a:r>
          </a:p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Revolution Propaganda Poster 1967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91" y="0"/>
            <a:ext cx="7148217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2708" y="365125"/>
            <a:ext cx="4360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Revolution  Propaganda Poster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49"/>
          <a:stretch/>
        </p:blipFill>
        <p:spPr>
          <a:xfrm>
            <a:off x="5952976" y="888345"/>
            <a:ext cx="525733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0" y="182563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Mao’s The Little Red Book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41" y="888345"/>
            <a:ext cx="3257550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3024" y="5895704"/>
            <a:ext cx="12048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This was a collection of excerpts from past speeches and publications. It was required for citizens to read, memorize, and carry this with them at all times.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 smtClean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KG Second Chances Solid" panose="02000000000000000000" pitchFamily="2" charset="0"/>
              </a:rPr>
              <a:t>Standards</a:t>
            </a:r>
            <a:endParaRPr lang="en-US" sz="4400" dirty="0">
              <a:latin typeface="KG Second Chances Solid" panose="02000000000000000000" pitchFamily="2" charset="0"/>
            </a:endParaRPr>
          </a:p>
          <a:p>
            <a:endParaRPr lang="en-US" sz="2000" b="1" dirty="0" smtClean="0"/>
          </a:p>
          <a:p>
            <a:r>
              <a:rPr lang="en-US" sz="32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SS7H3 The student will analyze continuity and change in Southern and Eastern Asia leading to the 21st century. </a:t>
            </a:r>
            <a:endParaRPr lang="en-US" sz="32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d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 Describe the impact of Communism in China in terms of Mao Zedong, the Great Leap Forward, the Cultural Revolution, and Tiananmen Square.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3308" y="-109977"/>
            <a:ext cx="8336706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8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Leader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 died in 1976 and the Cultural Revolution finally ended.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China’s new leader, Deng Xiaoping, made many reforms to Mao’s rules, but the government still stuck to its communist roots.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began to allow farmers to own their own land and to make decisions about what they should grow.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allowed some private businesses to open.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opened China to foreign investments.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6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Chinese people were still not given basic human rights like freedom of speech and religion or the right to a fair trial.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2219" y="-109977"/>
            <a:ext cx="1043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7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Tiananmen Square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046639"/>
            <a:ext cx="9959924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communist governments were under siege in numerous places around the world.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Over 10,000 Chinese students gathered to protest China’s corrupt communist government in Beijing’s Tiananmen Square.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They filled the square for seven weeks, peacefully speaking against communism and calling for a move toward democracy in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5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June 4, 1989, the Chinese government sent soldiers and tanks into the square, killing hundreds of innocent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Countries around the world condemned this violence and began urging China to improve the human rights of its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9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892" y="0"/>
            <a:ext cx="9812215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89892" y="10351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Tiananmen Square, Beijing 1988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5" y="0"/>
            <a:ext cx="1065843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691659" y="10351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1989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688" y="365125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Tanks Rolling In…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6" name="Content Placeholder 3" descr="Tiananmen-Square-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6678" y="1206172"/>
            <a:ext cx="8305800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67" y="99439"/>
            <a:ext cx="6152972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" y="2634508"/>
            <a:ext cx="6040074" cy="4114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4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1" y="429982"/>
            <a:ext cx="3950217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508" y="429982"/>
            <a:ext cx="3976244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380" y="3673614"/>
            <a:ext cx="4000500" cy="27622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" y="3683139"/>
            <a:ext cx="4000500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742" y="429982"/>
            <a:ext cx="3956054" cy="2743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001" y="3683139"/>
            <a:ext cx="3976245" cy="27590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58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4626" y="-1654128"/>
            <a:ext cx="6858000" cy="1016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7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70185" y="-291282"/>
            <a:ext cx="8651630" cy="7440563"/>
          </a:xfrm>
          <a:prstGeom prst="ellipse">
            <a:avLst/>
          </a:prstGeom>
          <a:solidFill>
            <a:srgbClr val="D7332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185587"/>
            <a:ext cx="12192000" cy="1041009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1841" y="1690688"/>
            <a:ext cx="856997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Communism</a:t>
            </a:r>
          </a:p>
          <a:p>
            <a:pPr algn="ctr"/>
            <a:r>
              <a:rPr lang="en-US" sz="10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</a:t>
            </a:r>
            <a:r>
              <a:rPr lang="en-US" sz="10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10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 China</a:t>
            </a:r>
            <a:endParaRPr lang="en-US" sz="100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100"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8638" y="5222856"/>
            <a:ext cx="95660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Zedong, Great Leap Forward,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Cultural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Revolution, &amp; Tiananmen Square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7623" y="930675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Impact of </a:t>
            </a:r>
            <a:endParaRPr lang="en-US" sz="4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90481" y="-109977"/>
            <a:ext cx="8342348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Nationalism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1911, a group of nationalists had taken over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Chinese Nationalist Party was able to overthrow the Qing Dynasty, which had been in power since the 1600s.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 new government was failing to provide for the Chinese people and many were living in poverty.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Many Chinese were angry and became interested in the Communist Revolution in Russia.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56498" y="-109977"/>
            <a:ext cx="96103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Communist Party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409310"/>
            <a:ext cx="995992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1921, a group of young men met in Shanghai to form the first Chinese Communist Party, headed by Mao Zedong.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party promised to improve peasants’ living conditions and won the support of many Chinese people.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 A civil war soon began between the Nationalists and Mao’s communist followers.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In 1933, Mao led over 600,000 people on the Long March through the mountains for over 6,000 miles to avoid being captured by the nationalist government.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64" y="0"/>
            <a:ext cx="4987636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9688" y="365125"/>
            <a:ext cx="55590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"Revolution is not a dinner party, nor an essay, nor a painting, nor a piece of embroidery; it cannot be so refined, so leisurely and gentle, so temperate, kind, courteous, restrained and magnanimous. A revolution is an insurrection, an act of violence by which one class overthrows another.”</a:t>
            </a:r>
          </a:p>
          <a:p>
            <a:pPr algn="ctr"/>
            <a:endParaRPr lang="en-US" sz="2800" dirty="0" smtClean="0">
              <a:effectLst/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~Mao Zedong 1927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61" y="499244"/>
            <a:ext cx="3336627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919886" y="6223278"/>
            <a:ext cx="5952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Zedong 1935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69" y="1027906"/>
            <a:ext cx="665128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99620" y="5649982"/>
            <a:ext cx="6650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Long March</a:t>
            </a: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FFF1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20334" y="-109977"/>
            <a:ext cx="96826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332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People’s Republic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5276" y="1240109"/>
            <a:ext cx="9959924" cy="703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Communists and Nationalists had to call a truce during WWII as both were fighting to keep the Japanese out of China.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civil war continued from 1946 to 1949, until the Communists, now called the Red Army, took control of China’s government.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1, 1949, Mao declared the creation of the People’s Republic of China, a communist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Mao was appointed head of China’s government and had almost complete control over China.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became popular with many Chinese people when he took land from wealthy citizens and gave it to peasants.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He wanted to improve living conditions for the poor.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7332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761" y="0"/>
            <a:ext cx="8872538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96724" y="-635"/>
            <a:ext cx="9826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/>
                <a:latin typeface="KBScaredStraight" panose="02000603000000000000" pitchFamily="2" charset="0"/>
                <a:ea typeface="KBScaredStraight" panose="02000603000000000000" pitchFamily="2" charset="0"/>
              </a:rPr>
              <a:t>Mao Zedong declares the founding of the           People's Republic of China on October 1st, 1949.</a:t>
            </a:r>
            <a:endParaRPr lang="en-US" sz="2800" dirty="0">
              <a:solidFill>
                <a:schemeClr val="bg1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3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1129</Words>
  <Application>Microsoft Office PowerPoint</Application>
  <PresentationFormat>Widescreen</PresentationFormat>
  <Paragraphs>100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Stephanie Hosch</cp:lastModifiedBy>
  <cp:revision>41</cp:revision>
  <dcterms:created xsi:type="dcterms:W3CDTF">2014-01-24T03:27:02Z</dcterms:created>
  <dcterms:modified xsi:type="dcterms:W3CDTF">2017-04-10T13:15:29Z</dcterms:modified>
</cp:coreProperties>
</file>