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0" r:id="rId2"/>
    <p:sldId id="262" r:id="rId3"/>
    <p:sldId id="759" r:id="rId4"/>
    <p:sldId id="757" r:id="rId5"/>
    <p:sldId id="758" r:id="rId6"/>
    <p:sldId id="755" r:id="rId7"/>
    <p:sldId id="760" r:id="rId8"/>
    <p:sldId id="761" r:id="rId9"/>
    <p:sldId id="762" r:id="rId10"/>
    <p:sldId id="749" r:id="rId11"/>
    <p:sldId id="763" r:id="rId12"/>
    <p:sldId id="751" r:id="rId13"/>
    <p:sldId id="764" r:id="rId14"/>
    <p:sldId id="752" r:id="rId15"/>
    <p:sldId id="765" r:id="rId16"/>
    <p:sldId id="766" r:id="rId17"/>
    <p:sldId id="770" r:id="rId18"/>
    <p:sldId id="767" r:id="rId19"/>
    <p:sldId id="771" r:id="rId20"/>
    <p:sldId id="772" r:id="rId21"/>
    <p:sldId id="773" r:id="rId22"/>
    <p:sldId id="768" r:id="rId23"/>
    <p:sldId id="769" r:id="rId24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0E"/>
    <a:srgbClr val="A2A1A1"/>
    <a:srgbClr val="67C7C3"/>
    <a:srgbClr val="68C7C3"/>
    <a:srgbClr val="9ACCCD"/>
    <a:srgbClr val="67999A"/>
    <a:srgbClr val="C01D2D"/>
    <a:srgbClr val="588F90"/>
    <a:srgbClr val="BB1121"/>
    <a:srgbClr val="599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1T13:36:58.5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27012 5333 0,'0'0'63,"149"0"-63,-99 0 15,74 0-15,49 0 16,-98 0-16,-1 0 15,50 0-15,25 25 16,-75-25-16,51 0 16,123 25-1,-174-25-15,-49 0 16,24 0-16,-24 0 15,0 0-15,49 0 16,1 0-16,-50 0 16,-1 0-16,51 0 15,-50 0-15,-1 0 16,26 0-16,-25 0 15,-25-25-15,49 25 16,-24 0-16,0 0 16,0-25-16,25 25 15,-50 0-15,24 0 16,1 0 15,-25 0 172,-25 0-188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1T13:37:01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4192 6400 0,'0'0'156,"25"-25"-156,99 0 16,0 25-16,0-25 15,174 0 1,-75 1-16,-74 24 16,24-25-16,-24 25 15,-50 0-15,50 0 16,-99 0-16,-25 0 15,-1 0-15,1 0 16,0 0-16,25 0 16,-26 0-16,51 0 15,-26 0-15,274 0 16,-224 0-1,149 25-15,-49-25 16,-75 24-16,99-24 16,-149 0-16,100 25 15,24-25 1,-148 0-16,148 0 15,-173-25-15,25 25 16,-1 0-16,1 0 16,0 0-16,-26 0 15,51 0-15,-26 0 16,1 0-16,74-24 15,0 24-15,-50 0 16,1 0-16,24 0 16,-49 0-16,-1-25 15,26 25-15,-26 0 16,-24 0-16,0 0 15,49 0-15,100 0 16,-124-25 0,-26 25-16,1 0 15,50 0-15,-26 0 16,1 0-16,-1 0 15,125 0 1,-99 0-16,-26 0 16,1 0-16,49 25 15,-74-25-15,24 0 16,-49 0 15,25 0-15,0 0-16,0 0 15,49 0-15,1 0 16,-51 0-1,-24 0-15,25 0 63,25 0-63,24 0 15,1 0-15,-51 0 16,1 0 0,0 0 15,-25 0 78,-50 25-93,1-1-16,49-24 15,-50 0-15,25 0 16,-49 0-1,-25 25-15,49-25 16,-24 0-16,-25 0 16,49 0-16,-24 25 15,24-25-15,-24 25 16,-26-25-1,1 0-15,25 0 16,24 0-16,-173 0 16,148 0-16,1 0 15,0 0-15,74 0 16,-75 0-16,26 0 15,-1 0 1,-24 0-16,74 0 16,-25 0-16,-149 25 15,149-25-15,-99 0 16,50 0-16,-50 0 15,49-25-15,-24 25 16,25 0-16,-224-50 16,224 50-1,-75-25-15,-25 1 16,100 24-16,-75-25 15,25 0-15,-223 0 16,198 0-16,-25 1 16,1-1-16,24 0 15,0 0-15,0 0 16,50 1-16,-100 24 15,125 0-15,-149 0 16,124-25-16,-149 0 16,124 25-16,-273-74 15,322 74-15,-24 0 16,-99-25-1,123 25 1,50 0-16,1 0 16,-1 0-16,-25 0 15,50 0-15,-25 25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1T13:37:11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4316 8310 0,'25'0'31,"24"0"-31,-24 0 15,-25 0-15,50 0 16,-25 0-16,-1 0 16,26 0-16,-25 0 15,74 0 1,-25 0-16,-24 0 15,124 0-15,-125 0 16,26 0-16,-26 0 16,26 0-16,74 0 15,-1 0-15,51 0 16,24 0-16,-124 0 15,670 74-15,-669-74 16,148 25-16,-50-25 16,-99 0-1,0 0-15,-24 0 16,24 0-16,-49 0 15,-50 0-15,49 0 16,150 0 0,-150 0-16,51 0 15,-26 0-15,0 0 16,26 0-16,24 0 15,24-25-15,225 25 16,-324 0-16,199 0 16,-198 0-16,24 0 15,50 0-15,-25 0 16,1 0-16,-26 0 15,-49 0-15,248 0 16,-248 0-16,99 0 16,-25 0-16,-25 0 15,100 0-15,49 0 16,-74 0-1,-50 0-15,149 0 16,-198 0-16,24-25 16,1 25-1,-1 0-15,0 0 16,1 0-16,-26 0 15,75-25-15,-49 25 16,123 0-16,-74 0 16,-24 0-16,-26 0 15,50 0-15,25 0 16,-100 0-16,125 0 15,-124 0-15,24 0 16,75 0-16,25-24 16,-100 24-1,-49 0-15,99 0 16,-50 0-16,50-25 15,-25 25-15,174 0 16,-248-25-16,124 25 16,-99 0-16,-1 0 15,-24 0-15,25 0 16,-1 0-16,1 0 15,-1 0-15,150 0 16,-150 0-16,100 0 16,-74 0-1,-1 0-15,1 0 16,24 0-16,149 50 15,-174-50 1,50 0-16,124 24 16,-223-24-16,149 25 15,-100-25-15,-74 0 16,50 0-16,-25 0 15,-1 25-15,51-25 16,-1 0-16,-49 0 16,74 0-16,0 0 15,-49 0-15,24 0 16,-24 0-16,24 0 15,-49 0-15,50 0 16,-1 0-16,-49 0 16,0 0-1,49 0-15,-74 0 16,50 0-16,-25 0 15,49 0 1,0-25-16,100 25 16,-149 0-1,24 0-15,-24 0 16,0 0-16,-25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1T13:37:26.1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25177 11782 0,'25'-25'63,"-1"25"-63,1 0 15,50 0-15,73 0 16,-24 0-16,50 0 16,-50 0-16,99 0 15,844 25 1,-819-25-16,-99 0 15,0 0-15,-1 0 16,-73 0-16,-1 0 16,-49 0-16,50 0 15,-1 0-15,-49 0 16,49 0-16,1 0 15,49 0-15,-25 0 16,25-25-16,0 25 16,0-24-1,248 24-15,-298 0 16,26-25-16,-26 25 15,-49 0-15,24 0 16,26 0 0,-26 0-1,-24 0 79,0 0-63,-25 25 63,-74-1-79,24-24-15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1T13:37:29.3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4539 12799 0,'0'0'78,"124"0"-62,0 0-16,50 0 15,0 0-15,24 0 16,0 0-16,-49 0 16,149 0-16,-224 0 15,249 25-15,-249-25 16,1 25-16,24-25 15,-50 0-15,-49 0 16,25 0-16,-25 0 16,50 0-16,-1 0 15,51 0-15,-75 0 16,49 0-16,0 0 15,1 0-15,148 25 16,-99-1 0,-50-24-1,-49 0-15,124 0 16,25 0-16,-100 0 15,1 0-15,-51 0 16,26 0-16,-25 0 16,24 0-1,1 0-15,-25 0 16,0 25-16,24-25 15,26 0-15,-26 0 16,26 0-16,49 0 16,-75-25-16,50 25 15,-74 0-15,25 0 16,-25 0-1,-1 0-15,1 0 16,50 0-16,123 0 16,-123 0-16,-1 0 15,0 0-15,26 25 16,-76-25-16,1 0 15,0 0-15,-25 0 16,25 0-16,0 0 125,-1 0-110,1 0-15,25 0 16,-50 0-16,0 0 187,-75 0-187,26 0 16,-50 0-16,49 0 15,-49 0-15,24 0 16,-49 0-16,50 0 16,24 0-16,-74-25 15,75 25-15,24-24 16,0 24-16,-25 0 15,26 0-15,-1 0 16,0 0-16,-49 0 16,-26 0-1,26 0-15,-25 0 16,-50 0-16,50 0 15,24 0-15,1 0 16,-25 0-16,74 0 16,-25 0-16,-49 0 15,49 0-15,26 0 16,-1-25-16,-25 25 15,-24 0-15,49 0 16,-25 0-16,1 0 16,-1 0-1,-24 0-15,-25 25 16,24-25-16,50 0 15,-24 0-15,-75 24 16,74-24 0,0 0-16,1 0 15,-1 0-15,-49 25 16,74-25-16,-24 25 15,24-25 1,0 0-16,-25 0 16,26 0-16,-26 0 15,-24 0-15,24 0 16,-49 0-16,74 0 15,-49 0-15,24 0 16,-24-25-16,-51 25 16,76 0-16,-26 0 15,-73-25 1,98 25-16,25 0 15,0 0 32,-24 0-31,49 0-1,-50 0-15,1 0 16,-1 0 0,25 0-16,0 0 62,25 0-46,-24 0-16,-26 0 15,50 0-15,-50 25 16,26-25-16,-1 0 15,25 0-15,-25 0 16,0 0 0,0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1T13:37:44.4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15627 14957 0,'25'0'156,"24"0"-141,100-25-15,-74 25 16,24 0-16,-25 0 16,25 0-16,-24 0 15,49 25-15,-50-25 16,-49 0-16,0 0 15,25 25-15,-50-25 16,24 0-16,26 0 16,24 0-16,1 25 15,-50-25-15,148 0 16,-74 0-16,25 0 15,224-25 1,-274 25-16,50 0 16,99 0-16,-123 0 15,-76 0-15,26 0 16,-25 0-16,0 0 15,-1 0 1,1 0-16,0 0 16,49 0-16,1-25 15,-50 25-15,74 0 16,0 0-1,124 0-15,-123 0 16,-1 0-16,-25 0 16,25 0-16,50 0 15,-25 0 1,-74 0-16,24 0 15,26 0-15,-76 0 16,51 0-16,-50 0 16,-1 0-16,51 0 15,-1 0-15,1 0 16,-26 0-16,26 0 15,73 0-15,-98 0 16,24 0-16,-49 0 16,50 0-16,24 0 15,-74 0-15,74 0 16,-74 0-16,24 0 15,1 25-15,49-25 16,-49 0 0,-1 0-16,1 0 15,0 0-15,123 0 16,-123 0-1,-1 0-15,1 0 16,49 0-16,-24 25 16,-1-25-16,1 25 15,-26-25-15,26 0 16,-51 24-16,51-24 15,-26 0-15,-24 0 16,0 0-16,25 0 16,-1 0-16,-24 0 15,173 25 1,-24-25-16,-149 0 15,124 25-15,-75-25 16,1 0-16,-26 0 16,26 0-16,-26 0 15,26 0-15,-26 0 16,-24 0-16,0 0 15,24 0 1,26 0 0,-50 0-16,-1 0 15,26 0-15,24 0 16,-24 0-1,24 0-15,-49 0 16,50 0 0,-26 0-16,-49 0 15,25 0-15,25 0 16,-25 0-16,-1 0 31,26 0-15,-50 0 15,50-25-16,-26 25 1,1 0 0,0 0 15,0 0-16,24-49 1,-24 49 0,-25-25 46,25 25-46,0 0 15,-25 0-31,25 0 15,-25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customXml" Target="../ink/ink4.xml"/><Relationship Id="rId1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403" y="1234679"/>
            <a:ext cx="7917424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Containment</a:t>
            </a:r>
          </a:p>
          <a:p>
            <a:pPr algn="ctr"/>
            <a:r>
              <a:rPr lang="en-US" sz="6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</a:t>
            </a:r>
            <a:endParaRPr lang="en-US" sz="6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8C7C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8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</a:t>
            </a:r>
            <a:endParaRPr lang="en-US" sz="88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8C7C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6" y="5171807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19050">
                  <a:solidFill>
                    <a:schemeClr val="bg1"/>
                  </a:solidFill>
                </a:ln>
                <a:solidFill>
                  <a:srgbClr val="FCC114"/>
                </a:solidFill>
                <a:effectLst>
                  <a:glow rad="63500">
                    <a:srgbClr val="FCC114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Eyes Wide Open" panose="02000506000000020004" pitchFamily="2" charset="0"/>
              </a:rPr>
              <a:t>Korea &amp; Vietnam</a:t>
            </a:r>
            <a:endParaRPr lang="en-US" sz="7200" dirty="0">
              <a:ln w="19050">
                <a:solidFill>
                  <a:schemeClr val="bg1"/>
                </a:solidFill>
              </a:ln>
              <a:solidFill>
                <a:srgbClr val="FCC114"/>
              </a:solidFill>
              <a:effectLst>
                <a:glow rad="63500">
                  <a:srgbClr val="FCC114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650" y="143921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SS7H3e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413" y="51613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5-484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6250"/>
          <a:stretch>
            <a:fillRect/>
          </a:stretch>
        </p:blipFill>
        <p:spPr bwMode="auto">
          <a:xfrm>
            <a:off x="3562578" y="0"/>
            <a:ext cx="5066844" cy="68580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5" y="180640"/>
            <a:ext cx="2274058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yng280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10811"/>
          <a:stretch>
            <a:fillRect/>
          </a:stretch>
        </p:blipFill>
        <p:spPr bwMode="auto">
          <a:xfrm>
            <a:off x="9310516" y="3429000"/>
            <a:ext cx="2274058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8284" y="2971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Kim Il-Sung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075945" y="6172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Syngman Rhee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9687" y="36185"/>
            <a:ext cx="8104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Korean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United Nations responded quickly, imposing military sanctions. The U.S. and 19 other nations committed troops to the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UN force, commanded by American General Douglas MacArthur, forced Korean soldiers out of South Korea and farther north to the Chinese border.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Despite initial heavy losses, the combined UN forces finally began to win.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kp05_1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" y="0"/>
            <a:ext cx="1220492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5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9687" y="36185"/>
            <a:ext cx="8104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Korean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Going beyond the 38</a:t>
            </a:r>
            <a:r>
              <a:rPr lang="en-US" sz="2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parallel into North Korea brought communist China’s well-trained and well-equipped army into the war.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Communist Chinese attacked, forcing the UN soldiers to retreat.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the fighting finally ended in 1953, no one was truly victorious (stalemate).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38th parallel dividing line remained intact between the two countries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Panmunjo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2" y="228600"/>
            <a:ext cx="9331995" cy="64008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6813" y="36185"/>
            <a:ext cx="8510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Korea Today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Korean peninsula was badly damaged, and many lives were lost.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</a:t>
            </a:r>
            <a:r>
              <a:rPr lang="en-GB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Korea remained “free”, so containment </a:t>
            </a: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communism had </a:t>
            </a:r>
            <a:r>
              <a:rPr lang="en-GB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worked.</a:t>
            </a:r>
          </a:p>
          <a:p>
            <a:pPr>
              <a:lnSpc>
                <a:spcPct val="80000"/>
              </a:lnSpc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South Korea has free elections and a democratic constitution.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 remains a communist country under the autocratic rule of Premiere Kim </a:t>
            </a: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Jong-Un.</a:t>
            </a: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724320" y="1919880"/>
              <a:ext cx="786240" cy="18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8480" y="1856520"/>
                <a:ext cx="817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401840" y="2116440"/>
              <a:ext cx="2527560" cy="187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6000" y="2052720"/>
                <a:ext cx="25592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553760" y="2973600"/>
              <a:ext cx="4938480" cy="54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7920" y="2910240"/>
                <a:ext cx="4970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9063720" y="4214880"/>
              <a:ext cx="1679040" cy="27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47880" y="4151160"/>
                <a:ext cx="17107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1634040" y="4607640"/>
              <a:ext cx="1893600" cy="54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8200" y="4544280"/>
                <a:ext cx="1925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5625720" y="5375520"/>
              <a:ext cx="3170520" cy="63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9880" y="5312160"/>
                <a:ext cx="320220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6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1314" y="36185"/>
            <a:ext cx="58416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Vietnam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45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Vietnam was also caught in the fight to contain communism.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was divided into two parts in 1954.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 Chi Minh’s communists led North Vietnam, while the United States provided military support to keep South Vietnam from falling to the Communists.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 did not want any new communist countries formed in Southeast Asia.</a:t>
            </a: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8247" y="2971354"/>
            <a:ext cx="5767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 Chi Minh </a:t>
            </a:r>
          </a:p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eader of North Vietnam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5235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8312" y="36185"/>
            <a:ext cx="90476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Vietnam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1965, the US became involved in the Vietnam War when it began bombing North Vietnam.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Billions of dollars were spent and thousands of lives were lost fighting in Vietnam to prevent the country from becoming communist.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Americans protested US involvement, and in 1973, US troops were withdrawn.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Vietnam War ended in a cease-fire.</a:t>
            </a: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76" y="2289920"/>
            <a:ext cx="6303943" cy="4389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" y="95360"/>
            <a:ext cx="5702467" cy="4389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2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3700" y="36185"/>
            <a:ext cx="79768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End of WWII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States, Soviet Union, and Great Britain made an agreement on how they would put the world back together after World War II.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country was supposed to temporarily occupy the lands that were impacted by the war.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would work to restore order and free elections would be held so that they people could decide on their future government.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9416" y="2302032"/>
            <a:ext cx="5161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US B-66 Destroyer and four F-105 Thunderchiefs dropping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bombs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North Vietnam. 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53" y="223542"/>
            <a:ext cx="5259324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8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54" y="2165765"/>
            <a:ext cx="38403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Student Protestors in Wisconsin - 1965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10" y="214287"/>
            <a:ext cx="725424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9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5908" y="36185"/>
            <a:ext cx="10232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Vietnam Today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69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1975, North Vietnam took over South Vietnam for good and the country was reunited as one.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People’s Republic of Vietnam was declared a communist country.</a:t>
            </a: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0686" y="36185"/>
            <a:ext cx="81229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Democracy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85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protect democracy and citizens’ individual freedoms and rights, the US intervened in both Korea and Vietnam to fight against communism.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South Korea has a democratic republic similar to that of the US, while Vietnam is a communist nation.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Although there are still a few communist countries left in the world today, the US successfully contained the spread of communism. </a:t>
            </a:r>
            <a:endParaRPr lang="en-GB" sz="3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1645" y="36185"/>
            <a:ext cx="82409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Soviet Union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Once peace was declared, the Soviet Union found itself reluctant to leave its occupied countries.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Soviet Union worked hard to be sure that the new governments were communist.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eventually began to take over Eastern European and Asian countries by force in order to spread this form of government.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000802c98ccc098f549d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875955"/>
            <a:ext cx="8229600" cy="510608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5-478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3932"/>
            <a:ext cx="7315200" cy="5670136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i4_a3_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89" y="1690688"/>
            <a:ext cx="7315200" cy="4910202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?id=4823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5" y="211964"/>
            <a:ext cx="4572000" cy="45720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8278" y="36185"/>
            <a:ext cx="8747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United States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 was furious and saw this as breaking the promises made after WWII.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offered aid to the countries threatened by the Soviets so that they could protect their individual rights.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and the Soviet Union found themselves engaged in a Cold War, where they competed to become the dominating world power.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349" y="36185"/>
            <a:ext cx="109215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Post-WWII Korea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place where this struggle was seen was on the Korean peninsula.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World War II, Japanese-occupied Korea was temporarily divided into northern and southern </a:t>
            </a: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parts.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Soviet Union controlled Korea north of the 38</a:t>
            </a:r>
            <a:r>
              <a:rPr lang="en-US" sz="27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parallel and established a communist </a:t>
            </a: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United States would be in charge of Korea south of the 38</a:t>
            </a:r>
            <a:r>
              <a:rPr lang="en-US" sz="27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parallel and promoted a democratic system.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9687" y="36185"/>
            <a:ext cx="8104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Korean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08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1950, Kim Il Sung, the leader of North Korea, sent his powerful army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invade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South Korea.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US had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take a stand against Communist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aggression and was willing to go to war to keep communism from spreading to this area.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US President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Truman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ordered American naval and air forces to support Korean ground troops, and asked the United Nations to approve the use of force to stop the North Korean invasion.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16400</TotalTime>
  <Words>875</Words>
  <Application>Microsoft Office PowerPoint</Application>
  <PresentationFormat>Widescreen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385</cp:revision>
  <cp:lastPrinted>2015-03-30T00:49:46Z</cp:lastPrinted>
  <dcterms:created xsi:type="dcterms:W3CDTF">2014-07-30T01:34:37Z</dcterms:created>
  <dcterms:modified xsi:type="dcterms:W3CDTF">2016-02-01T14:03:00Z</dcterms:modified>
</cp:coreProperties>
</file>