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78" r:id="rId4"/>
    <p:sldId id="281" r:id="rId5"/>
    <p:sldId id="280" r:id="rId6"/>
    <p:sldId id="279" r:id="rId7"/>
    <p:sldId id="282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87" r:id="rId16"/>
    <p:sldId id="267" r:id="rId17"/>
    <p:sldId id="277" r:id="rId18"/>
    <p:sldId id="268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4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A185F0-3437-44F2-B81C-D8E24ED9DD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37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42B156-E95B-4830-9754-B70EF6DB0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287AD-A162-4B34-ACB0-C84ACB675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9DBBB-9131-4BFB-B302-A30E89831F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90B748F-EC2B-49A3-877D-07B91108A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532E7D72-FACD-4F0E-89B1-99E64DA37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E990210-851F-4CF3-8B67-325DBF0DB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D020C-9CA4-4E69-80B3-E0A7804A1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8BBDE-F6BD-471A-9121-CBEED8BD5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77A02-22C9-4981-B064-9F400E355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A47E-EBC7-4DF8-B2AA-63C398072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BA5DD-DB5B-41AB-8DB4-1CC22F10D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AD0DC-DD55-48A8-BABE-9BB3C6FFF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FA3EE-198D-4B60-A86C-454512040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517E9-C9A9-44C0-82D7-2582476C1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27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918F9ED-2304-42F6-8D33-0D44E733DA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27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2993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Sect. 6.1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385175" cy="1431925"/>
          </a:xfrm>
        </p:spPr>
        <p:txBody>
          <a:bodyPr/>
          <a:lstStyle/>
          <a:p>
            <a:r>
              <a:rPr lang="en-US"/>
              <a:t>10. Natural </a:t>
            </a:r>
            <a:br>
              <a:rPr lang="en-US"/>
            </a:br>
            <a:r>
              <a:rPr lang="en-US"/>
              <a:t>Selection</a:t>
            </a:r>
          </a:p>
        </p:txBody>
      </p:sp>
      <p:sp>
        <p:nvSpPr>
          <p:cNvPr id="10445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447800"/>
            <a:ext cx="4038600" cy="5410200"/>
          </a:xfrm>
        </p:spPr>
        <p:txBody>
          <a:bodyPr/>
          <a:lstStyle/>
          <a:p>
            <a:r>
              <a:rPr lang="en-US" b="1"/>
              <a:t>The traits that help an organism survive in a particular environment are “selected” in natural selection</a:t>
            </a:r>
          </a:p>
        </p:txBody>
      </p:sp>
      <p:pic>
        <p:nvPicPr>
          <p:cNvPr id="104463" name="Picture 15" descr="nat-se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1943100"/>
            <a:ext cx="5029200" cy="49149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2" name="Picture 4" descr="Natural selection, in a nutshe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57200"/>
            <a:ext cx="9144000" cy="605155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Picture 4" descr="Natural selection, in a nutshe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90600"/>
            <a:ext cx="9144000" cy="4738688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 descr="Natural selection, in a nutshe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762000"/>
            <a:ext cx="9144000" cy="5407025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11. Natural Selection and Species Fitness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Overtime, natural selection results in changes in the inherited characteristics of a population.  </a:t>
            </a:r>
          </a:p>
          <a:p>
            <a:r>
              <a:rPr lang="en-US" b="1"/>
              <a:t>These changes increase a species fitness (survival rate)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8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5477" name="Picture 5" descr="misconceptions_beaver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5486400" cy="68580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Descent wi</a:t>
            </a:r>
            <a:r>
              <a:rPr lang="en-US" dirty="0">
                <a:solidFill>
                  <a:srgbClr val="00B050"/>
                </a:solidFill>
              </a:rPr>
              <a:t>th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Modification</a:t>
            </a:r>
            <a:r>
              <a:rPr lang="en-US" dirty="0"/>
              <a:t> 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676400"/>
            <a:ext cx="3124200" cy="4191000"/>
          </a:xfrm>
        </p:spPr>
        <p:txBody>
          <a:bodyPr/>
          <a:lstStyle/>
          <a:p>
            <a:r>
              <a:rPr lang="en-US" sz="2800" b="1"/>
              <a:t>Each living species has descended with changes from other species over time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525000" cy="1431925"/>
          </a:xfrm>
        </p:spPr>
        <p:txBody>
          <a:bodyPr/>
          <a:lstStyle/>
          <a:p>
            <a:pPr marL="1117600" indent="-1117600"/>
            <a:r>
              <a:rPr lang="en-US"/>
              <a:t>Summary of Darwin’s Theory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144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90600" lvl="1" indent="-5334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00735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1. Organisms differ; variation is inherited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2. Organisms produce more offspring than survive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3. Organisms compete for resources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4. Organisms with advantages survive to pass those advantages to their children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5. Species alive today are descended with modifications from common ancestors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n-US"/>
              <a:t>13. Evidence of Evolution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757363"/>
            <a:ext cx="7772400" cy="45259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/>
              <a:t>Fossil Record</a:t>
            </a:r>
          </a:p>
          <a:p>
            <a:pPr marL="609600" indent="-609600">
              <a:buFontTx/>
              <a:buAutoNum type="arabicPeriod"/>
            </a:pPr>
            <a:endParaRPr lang="en-US" sz="1000" b="1"/>
          </a:p>
          <a:p>
            <a:pPr marL="609600" indent="-609600">
              <a:buFontTx/>
              <a:buAutoNum type="arabicPeriod"/>
            </a:pPr>
            <a:r>
              <a:rPr lang="en-US" b="1"/>
              <a:t>Geographic Distribution of Living Species</a:t>
            </a:r>
          </a:p>
          <a:p>
            <a:pPr marL="609600" indent="-609600">
              <a:buFontTx/>
              <a:buAutoNum type="arabicPeriod"/>
            </a:pPr>
            <a:endParaRPr lang="en-US" sz="1000" b="1"/>
          </a:p>
          <a:p>
            <a:pPr marL="609600" indent="-609600">
              <a:buFontTx/>
              <a:buAutoNum type="arabicPeriod"/>
            </a:pPr>
            <a:r>
              <a:rPr lang="en-US" b="1"/>
              <a:t>Homologous Body structures</a:t>
            </a:r>
          </a:p>
          <a:p>
            <a:pPr marL="609600" indent="-609600">
              <a:buFontTx/>
              <a:buAutoNum type="arabicPeriod"/>
            </a:pPr>
            <a:endParaRPr lang="en-US" sz="1000" b="1"/>
          </a:p>
          <a:p>
            <a:pPr marL="609600" indent="-609600">
              <a:buFontTx/>
              <a:buAutoNum type="arabicPeriod"/>
            </a:pPr>
            <a:r>
              <a:rPr lang="en-US" b="1"/>
              <a:t>Similarities in Embryology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4572000" cy="1431925"/>
          </a:xfrm>
        </p:spPr>
        <p:txBody>
          <a:bodyPr/>
          <a:lstStyle/>
          <a:p>
            <a:pPr marL="1117600" indent="-1117600"/>
            <a:r>
              <a:rPr lang="en-US" sz="4000" dirty="0"/>
              <a:t>Evidence of Evolution</a:t>
            </a:r>
          </a:p>
        </p:txBody>
      </p:sp>
      <p:sp>
        <p:nvSpPr>
          <p:cNvPr id="25603" name="Rectangle 1027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2133600"/>
            <a:ext cx="4495800" cy="27432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None/>
            </a:pPr>
            <a:r>
              <a:rPr lang="en-US" sz="2800" b="1"/>
              <a:t>Fossil Record provides evidence that living things have evolved</a:t>
            </a:r>
          </a:p>
          <a:p>
            <a:pPr marL="660400" indent="-660400">
              <a:lnSpc>
                <a:spcPct val="90000"/>
              </a:lnSpc>
              <a:buFontTx/>
              <a:buChar char="•"/>
            </a:pPr>
            <a:endParaRPr lang="en-US" sz="2800" b="1"/>
          </a:p>
          <a:p>
            <a:pPr marL="660400" indent="-660400">
              <a:lnSpc>
                <a:spcPct val="90000"/>
              </a:lnSpc>
              <a:buFontTx/>
              <a:buNone/>
            </a:pPr>
            <a:endParaRPr lang="en-US" sz="2800" b="1"/>
          </a:p>
          <a:p>
            <a:pPr marL="660400" indent="-660400">
              <a:lnSpc>
                <a:spcPct val="90000"/>
              </a:lnSpc>
              <a:buFontTx/>
              <a:buNone/>
            </a:pPr>
            <a:r>
              <a:rPr lang="en-US" sz="2800" b="1"/>
              <a:t>Fossils show the history of life on earth and how different groups of organisms have changed over time</a:t>
            </a:r>
          </a:p>
        </p:txBody>
      </p:sp>
      <p:pic>
        <p:nvPicPr>
          <p:cNvPr id="25605" name="Picture 1029" descr="arc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pPr marL="838200" indent="-838200"/>
            <a:r>
              <a:rPr lang="en-US" sz="3200" dirty="0" smtClean="0"/>
              <a:t>1. Charles </a:t>
            </a:r>
            <a:r>
              <a:rPr lang="en-US" sz="3200" dirty="0"/>
              <a:t>Darwin (1809-1882) </a:t>
            </a:r>
            <a:br>
              <a:rPr lang="en-US" sz="3200" dirty="0"/>
            </a:br>
            <a:r>
              <a:rPr lang="en-US" sz="3200" dirty="0"/>
              <a:t>Sailed around the world 1831-1836</a:t>
            </a:r>
          </a:p>
        </p:txBody>
      </p:sp>
      <p:pic>
        <p:nvPicPr>
          <p:cNvPr id="11269" name="Picture 5" descr="darw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267200"/>
            <a:ext cx="2971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16" descr="galapago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676400"/>
            <a:ext cx="6248400" cy="5181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4572000" cy="1431925"/>
          </a:xfrm>
        </p:spPr>
        <p:txBody>
          <a:bodyPr/>
          <a:lstStyle/>
          <a:p>
            <a:r>
              <a:rPr lang="en-US" sz="4000"/>
              <a:t>2.  What did Darwin’s Travels reveal</a:t>
            </a:r>
          </a:p>
        </p:txBody>
      </p:sp>
      <p:sp>
        <p:nvSpPr>
          <p:cNvPr id="75783" name="Rectangle 7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2667000"/>
            <a:ext cx="4572000" cy="4191000"/>
          </a:xfrm>
        </p:spPr>
        <p:txBody>
          <a:bodyPr/>
          <a:lstStyle/>
          <a:p>
            <a:r>
              <a:rPr lang="en-US" sz="2800" b="1"/>
              <a:t>The diversity of living species was far greater than anyone had previously known!!</a:t>
            </a:r>
          </a:p>
          <a:p>
            <a:pPr>
              <a:buFont typeface="Wingdings" pitchFamily="2" charset="2"/>
              <a:buNone/>
            </a:pPr>
            <a:endParaRPr lang="en-US" sz="2800" b="1"/>
          </a:p>
          <a:p>
            <a:r>
              <a:rPr lang="en-US" sz="2800" b="1"/>
              <a:t>These observations led him to develop the theory of evolution!!</a:t>
            </a:r>
          </a:p>
        </p:txBody>
      </p:sp>
      <p:pic>
        <p:nvPicPr>
          <p:cNvPr id="75806" name="Picture 30" descr="beetle_diversit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48175" y="0"/>
            <a:ext cx="4695825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3.How did tortoises and birds differ among the islands of the Galapagos?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400800" y="2133600"/>
            <a:ext cx="2743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Each island had its own type of tortoises and birds that were clearly different from other islands</a:t>
            </a:r>
          </a:p>
        </p:txBody>
      </p:sp>
      <p:pic>
        <p:nvPicPr>
          <p:cNvPr id="86023" name="Picture 7" descr="darwin_finch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39925"/>
            <a:ext cx="6324600" cy="491807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Galapagos                      Turtles</a:t>
            </a:r>
          </a:p>
        </p:txBody>
      </p:sp>
      <p:pic>
        <p:nvPicPr>
          <p:cNvPr id="83972" name="Picture 4" descr="big%20turt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60563"/>
            <a:ext cx="5181600" cy="4897437"/>
          </a:xfrm>
          <a:noFill/>
          <a:ln/>
        </p:spPr>
      </p:pic>
      <p:pic>
        <p:nvPicPr>
          <p:cNvPr id="83975" name="Picture 7" descr="dom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57800" y="0"/>
            <a:ext cx="3886200" cy="2876550"/>
          </a:xfrm>
          <a:noFill/>
          <a:ln/>
        </p:spPr>
      </p:pic>
      <p:pic>
        <p:nvPicPr>
          <p:cNvPr id="83978" name="Picture 10" descr="25-3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57800" y="3981450"/>
            <a:ext cx="3886200" cy="287655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z="3200" dirty="0"/>
              <a:t>4. Evolution is when organisms change over time. So, modern organisms descended from ancient ones</a:t>
            </a:r>
          </a:p>
        </p:txBody>
      </p:sp>
      <p:pic>
        <p:nvPicPr>
          <p:cNvPr id="80908" name="Picture 12" descr="http://www.avibushistoriae.com/Darwin_finches.di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629400" cy="4749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Evolution is a Theory – 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752600"/>
            <a:ext cx="3927475" cy="4191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b="1"/>
              <a:t>Evolution is a well supported explanation of phenomena that have occurred in the natural world</a:t>
            </a:r>
          </a:p>
          <a:p>
            <a:pPr>
              <a:buFontTx/>
              <a:buNone/>
            </a:pPr>
            <a:endParaRPr lang="en-US" sz="2800" b="1"/>
          </a:p>
          <a:p>
            <a:pPr>
              <a:buFontTx/>
              <a:buChar char="•"/>
            </a:pPr>
            <a:r>
              <a:rPr lang="en-US" sz="2800" b="1"/>
              <a:t>A theory in science is a well tested hypothesis, not just a guess</a:t>
            </a:r>
          </a:p>
        </p:txBody>
      </p:sp>
      <p:pic>
        <p:nvPicPr>
          <p:cNvPr id="9" name="Content Placeholder 8" descr="evolution_of_whal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905000"/>
            <a:ext cx="4405664" cy="4267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4114800" cy="1431925"/>
          </a:xfrm>
        </p:spPr>
        <p:txBody>
          <a:bodyPr/>
          <a:lstStyle/>
          <a:p>
            <a:r>
              <a:rPr lang="en-US" sz="4000"/>
              <a:t>8. Darwin finally published his ideas in 1859</a:t>
            </a:r>
          </a:p>
        </p:txBody>
      </p:sp>
      <p:sp>
        <p:nvSpPr>
          <p:cNvPr id="100359" name="Rectangle 7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286000"/>
            <a:ext cx="3581400" cy="419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Other naturalists were developing the same theory that Darwin did. </a:t>
            </a:r>
          </a:p>
          <a:p>
            <a:pPr>
              <a:lnSpc>
                <a:spcPct val="80000"/>
              </a:lnSpc>
            </a:pPr>
            <a:r>
              <a:rPr lang="en-US" sz="2800" b="1"/>
              <a:t>Even though he was afraid of the Church’s reaction to his book he wanted to get credit for his work.</a:t>
            </a:r>
          </a:p>
        </p:txBody>
      </p:sp>
      <p:pic>
        <p:nvPicPr>
          <p:cNvPr id="100356" name="Picture 4" descr="darwin_charles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79925" y="0"/>
            <a:ext cx="4664075" cy="685800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txlh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2209800" cy="1982788"/>
          </a:xfrm>
          <a:prstGeom prst="rect">
            <a:avLst/>
          </a:prstGeom>
          <a:noFill/>
        </p:spPr>
      </p:pic>
      <p:pic>
        <p:nvPicPr>
          <p:cNvPr id="103427" name="Picture 3" descr="longho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724400"/>
            <a:ext cx="3048000" cy="2225675"/>
          </a:xfrm>
          <a:prstGeom prst="rect">
            <a:avLst/>
          </a:prstGeom>
          <a:noFill/>
        </p:spPr>
      </p:pic>
      <p:pic>
        <p:nvPicPr>
          <p:cNvPr id="103428" name="Picture 4" descr="bev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940050"/>
            <a:ext cx="2628900" cy="2089150"/>
          </a:xfrm>
          <a:prstGeom prst="rect">
            <a:avLst/>
          </a:prstGeom>
          <a:noFill/>
        </p:spPr>
      </p:pic>
      <p:sp>
        <p:nvSpPr>
          <p:cNvPr id="10342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/>
              <a:t>9. Artificial Selection </a:t>
            </a:r>
          </a:p>
        </p:txBody>
      </p:sp>
      <p:sp>
        <p:nvSpPr>
          <p:cNvPr id="103430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/>
              <a:t>nature provides variation, humans select variations that are useful. </a:t>
            </a:r>
          </a:p>
          <a:p>
            <a:r>
              <a:rPr lang="en-US"/>
              <a:t>Example - a farmer breeds only his best livestock</a:t>
            </a:r>
          </a:p>
        </p:txBody>
      </p:sp>
      <p:pic>
        <p:nvPicPr>
          <p:cNvPr id="103431" name="Picture 7" descr="99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895600"/>
            <a:ext cx="2641600" cy="3962400"/>
          </a:xfrm>
          <a:prstGeom prst="rect">
            <a:avLst/>
          </a:prstGeom>
          <a:noFill/>
        </p:spPr>
      </p:pic>
      <p:pic>
        <p:nvPicPr>
          <p:cNvPr id="103432" name="Picture 8" descr="sidebar_longhorn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7500" y="4324350"/>
            <a:ext cx="2476500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5458</TotalTime>
  <Words>360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Glass Layers</vt:lpstr>
      <vt:lpstr>Slide 1</vt:lpstr>
      <vt:lpstr>1. Charles Darwin (1809-1882)  Sailed around the world 1831-1836</vt:lpstr>
      <vt:lpstr>2.  What did Darwin’s Travels reveal</vt:lpstr>
      <vt:lpstr>3.How did tortoises and birds differ among the islands of the Galapagos?</vt:lpstr>
      <vt:lpstr>Galapagos                      Turtles</vt:lpstr>
      <vt:lpstr>4. Evolution is when organisms change over time. So, modern organisms descended from ancient ones</vt:lpstr>
      <vt:lpstr>7. Evolution is a Theory – </vt:lpstr>
      <vt:lpstr>8. Darwin finally published his ideas in 1859</vt:lpstr>
      <vt:lpstr>9. Artificial Selection </vt:lpstr>
      <vt:lpstr>10. Natural  Selection</vt:lpstr>
      <vt:lpstr>Slide 11</vt:lpstr>
      <vt:lpstr>Slide 12</vt:lpstr>
      <vt:lpstr>Slide 13</vt:lpstr>
      <vt:lpstr>11. Natural Selection and Species Fitness</vt:lpstr>
      <vt:lpstr>Slide 15</vt:lpstr>
      <vt:lpstr>Descent with Modification </vt:lpstr>
      <vt:lpstr>Summary of Darwin’s Theory</vt:lpstr>
      <vt:lpstr>13. Evidence of Evolution</vt:lpstr>
      <vt:lpstr>Evidence of Evolution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</dc:title>
  <dc:creator>Defiant</dc:creator>
  <cp:lastModifiedBy>bcarroll</cp:lastModifiedBy>
  <cp:revision>38</cp:revision>
  <dcterms:created xsi:type="dcterms:W3CDTF">2005-01-30T18:55:47Z</dcterms:created>
  <dcterms:modified xsi:type="dcterms:W3CDTF">2012-03-21T21:20:27Z</dcterms:modified>
</cp:coreProperties>
</file>