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8" r:id="rId6"/>
    <p:sldId id="262" r:id="rId7"/>
    <p:sldId id="258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309A-5354-406F-91C6-466E1DD3A94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67E4-1BA0-4BBC-97D2-2A25EE1AE7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Reproduction of an Apple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plants make seeds in order to keep their species going.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plants put stickers on their seeds to make them stick to animals and humans. That's one way they travel.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other seeds are very light, and have an aero-dynamic shape. This helps them to move in the wind. </a:t>
            </a:r>
          </a:p>
        </p:txBody>
      </p:sp>
    </p:spTree>
    <p:extLst>
      <p:ext uri="{BB962C8B-B14F-4D97-AF65-F5344CB8AC3E}">
        <p14:creationId xmlns:p14="http://schemas.microsoft.com/office/powerpoint/2010/main" val="41807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fruit trees' and shrubs' fruits grow with seeds in them so that when a bird, a human, or other animal eats the fruit, the seeds don't digest, and they come out sometime later.</a:t>
            </a:r>
          </a:p>
        </p:txBody>
      </p:sp>
    </p:spTree>
    <p:extLst>
      <p:ext uri="{BB962C8B-B14F-4D97-AF65-F5344CB8AC3E}">
        <p14:creationId xmlns:p14="http://schemas.microsoft.com/office/powerpoint/2010/main" val="11620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flower is the reproductive organ of a flowering plant.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seed plants form seeds inside flowers.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reproduction to take place, pollen grains from the male </a:t>
            </a:r>
            <a:r>
              <a:rPr lang="en-US" b="1" u="sng" dirty="0"/>
              <a:t>stamen</a:t>
            </a:r>
            <a:r>
              <a:rPr lang="en-US" dirty="0"/>
              <a:t> must be carried to the female part of the flower, the </a:t>
            </a:r>
            <a:r>
              <a:rPr lang="en-US" b="1" u="sng" dirty="0"/>
              <a:t>pistil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36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33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productive- parts-of-a-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487" y="1967706"/>
            <a:ext cx="5915025" cy="3790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ife_cycle_angiosperm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8014947" cy="62338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Pollination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Two ways that flowers are pollinated are by insects and by the wind.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insects like the bright petals and the sweet smell of the flowers. They land on the flowers to drink a liquid called </a:t>
            </a:r>
            <a:r>
              <a:rPr lang="en-US" b="1" u="sng" dirty="0"/>
              <a:t>nectar</a:t>
            </a:r>
            <a:r>
              <a:rPr lang="en-US" dirty="0"/>
              <a:t>. When bees touch the stamen, </a:t>
            </a:r>
            <a:r>
              <a:rPr lang="en-US" b="1" u="sng" dirty="0"/>
              <a:t>pollen</a:t>
            </a:r>
            <a:r>
              <a:rPr lang="en-US" dirty="0"/>
              <a:t> sticks to the bees. When the bees move around the flower, pollen is transferred to the pistil. </a:t>
            </a:r>
            <a:endParaRPr lang="en-US" dirty="0" smtClean="0"/>
          </a:p>
          <a:p>
            <a:r>
              <a:rPr lang="en-US" b="1" u="sng" dirty="0" smtClean="0"/>
              <a:t>Pollination</a:t>
            </a:r>
            <a:r>
              <a:rPr lang="en-US" dirty="0" smtClean="0"/>
              <a:t> </a:t>
            </a:r>
            <a:r>
              <a:rPr lang="en-US" dirty="0"/>
              <a:t>leads to the making of one or more seeds in a flower. (fertilization of plants) </a:t>
            </a:r>
          </a:p>
        </p:txBody>
      </p:sp>
    </p:spTree>
    <p:extLst>
      <p:ext uri="{BB962C8B-B14F-4D97-AF65-F5344CB8AC3E}">
        <p14:creationId xmlns:p14="http://schemas.microsoft.com/office/powerpoint/2010/main" val="35551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seeds settle, have enough water, and have enough space to grow, they start to </a:t>
            </a:r>
            <a:r>
              <a:rPr lang="en-US" b="1" u="sng" dirty="0"/>
              <a:t>germinate</a:t>
            </a:r>
            <a:r>
              <a:rPr lang="en-US" b="1" dirty="0"/>
              <a:t>. </a:t>
            </a:r>
            <a:r>
              <a:rPr lang="en-US" dirty="0"/>
              <a:t>Once the </a:t>
            </a:r>
            <a:r>
              <a:rPr lang="en-US" b="1" u="sng" dirty="0"/>
              <a:t>seedling</a:t>
            </a:r>
            <a:r>
              <a:rPr lang="en-US" b="1" dirty="0"/>
              <a:t> </a:t>
            </a:r>
            <a:r>
              <a:rPr lang="en-US" dirty="0"/>
              <a:t>starts to grow out of the seed, it also grows roots. It then is a young plant, and continues to grow.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286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Reproduction of an Apple Tree</vt:lpstr>
      <vt:lpstr>Plant reproduction</vt:lpstr>
      <vt:lpstr>Plant reproduction</vt:lpstr>
      <vt:lpstr>PowerPoint Presentation</vt:lpstr>
      <vt:lpstr>PowerPoint Presentation</vt:lpstr>
      <vt:lpstr>PowerPoint Presentation</vt:lpstr>
      <vt:lpstr>PowerPoint Presentation</vt:lpstr>
      <vt:lpstr>Pollination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of an Apple Tree</dc:title>
  <dc:creator>allison.webster</dc:creator>
  <cp:lastModifiedBy>Allison Webster</cp:lastModifiedBy>
  <cp:revision>7</cp:revision>
  <dcterms:created xsi:type="dcterms:W3CDTF">2012-01-06T21:09:26Z</dcterms:created>
  <dcterms:modified xsi:type="dcterms:W3CDTF">2014-03-11T14:53:03Z</dcterms:modified>
</cp:coreProperties>
</file>