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73F70-320E-44F1-834D-9E9050726A82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63364-ADCC-495E-8FF8-DFA52A524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E915C-1B67-4049-B44A-30AA4E58F7A4}" type="slidenum">
              <a:rPr lang="en-US"/>
              <a:pPr/>
              <a:t>2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3EAFF-A17C-4D01-812C-0E1D5D3CB42F}" type="slidenum">
              <a:rPr lang="en-US"/>
              <a:pPr/>
              <a:t>3</a:t>
            </a:fld>
            <a:endParaRPr lang="en-US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1136D-5F76-4D23-A7E6-52F327FC174F}" type="slidenum">
              <a:rPr lang="en-US"/>
              <a:pPr/>
              <a:t>4</a:t>
            </a:fld>
            <a:endParaRPr lang="en-US"/>
          </a:p>
        </p:txBody>
      </p:sp>
      <p:sp>
        <p:nvSpPr>
          <p:cNvPr id="92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2E27D-6EC1-4AA5-946A-02E5E310C444}" type="slidenum">
              <a:rPr lang="en-US"/>
              <a:pPr/>
              <a:t>5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1CA9C-3755-4C23-9132-F2524C01FB95}" type="slidenum">
              <a:rPr lang="en-US"/>
              <a:pPr/>
              <a:t>6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92F32B-F929-4E7F-AA95-96F51C32E49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EF194-1FC0-4346-9C94-596D45562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Endocrine Syste</a:t>
            </a:r>
            <a:r>
              <a:rPr lang="en-US" dirty="0"/>
              <a:t>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ChangeArrowheads="1"/>
          </p:cNvSpPr>
          <p:nvPr/>
        </p:nvSpPr>
        <p:spPr bwMode="auto">
          <a:xfrm>
            <a:off x="6172200" y="-47625"/>
            <a:ext cx="2971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Endocrine System</a:t>
            </a:r>
          </a:p>
        </p:txBody>
      </p:sp>
      <p:sp>
        <p:nvSpPr>
          <p:cNvPr id="91853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/>
              <a:t>The endocrine glands include the hypothalamus, pituitary, thyroid, parathyroid, adrenal, thymus, and pancreas.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Functions of Endocrine Glands</a:t>
            </a:r>
          </a:p>
        </p:txBody>
      </p:sp>
      <p:pic>
        <p:nvPicPr>
          <p:cNvPr id="918534" name="Picture 6" descr="EndoRepo_D219_Glands1_sx6715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62200"/>
            <a:ext cx="5334000" cy="4283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ChangeArrowheads="1"/>
          </p:cNvSpPr>
          <p:nvPr/>
        </p:nvSpPr>
        <p:spPr bwMode="auto">
          <a:xfrm>
            <a:off x="6172200" y="-47625"/>
            <a:ext cx="2971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Endocrine System</a:t>
            </a:r>
          </a:p>
        </p:txBody>
      </p:sp>
      <p:sp>
        <p:nvSpPr>
          <p:cNvPr id="9205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ovaries in females and testes in males are also endocrine glands.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Endocrine Glands</a:t>
            </a:r>
          </a:p>
        </p:txBody>
      </p:sp>
      <p:pic>
        <p:nvPicPr>
          <p:cNvPr id="920582" name="Picture 6" descr="EndoRepo_D219_Glands2A_sx6715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300" y="2568575"/>
            <a:ext cx="3702050" cy="2940050"/>
          </a:xfrm>
          <a:prstGeom prst="rect">
            <a:avLst/>
          </a:prstGeom>
          <a:noFill/>
        </p:spPr>
      </p:pic>
      <p:pic>
        <p:nvPicPr>
          <p:cNvPr id="920583" name="Picture 7" descr="EndoRepo_D219_Glands2B_sx6715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1825" y="2362200"/>
            <a:ext cx="2428875" cy="3146425"/>
          </a:xfrm>
          <a:prstGeom prst="rect">
            <a:avLst/>
          </a:prstGeom>
          <a:noFill/>
        </p:spPr>
      </p:pic>
      <p:pic>
        <p:nvPicPr>
          <p:cNvPr id="920584" name="Picture 8" descr="Life-EndOfSlide-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ChangeArrowheads="1"/>
          </p:cNvSpPr>
          <p:nvPr/>
        </p:nvSpPr>
        <p:spPr bwMode="auto">
          <a:xfrm>
            <a:off x="6172200" y="-47625"/>
            <a:ext cx="2971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Endocrine System</a:t>
            </a:r>
          </a:p>
        </p:txBody>
      </p:sp>
      <p:sp>
        <p:nvSpPr>
          <p:cNvPr id="92262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/>
              <a:t>The pituitary gland communicates with the hypothalamus to control many body activities.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Functions of Endocrine Glands</a:t>
            </a:r>
          </a:p>
        </p:txBody>
      </p:sp>
      <p:pic>
        <p:nvPicPr>
          <p:cNvPr id="922632" name="Picture 8" descr="EndoRepo_D220_PitGland_sx6720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363" y="2111375"/>
            <a:ext cx="5881687" cy="4200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4678" name="Picture 6" descr="EndoRepo_D221_NegFeed1_sx6721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2700" y="762000"/>
            <a:ext cx="2859088" cy="2420938"/>
          </a:xfrm>
          <a:prstGeom prst="rect">
            <a:avLst/>
          </a:prstGeom>
          <a:noFill/>
        </p:spPr>
      </p:pic>
      <p:pic>
        <p:nvPicPr>
          <p:cNvPr id="924679" name="Picture 7" descr="EndoRepo_D221_NegFeed2_sx6721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0838" y="2682875"/>
            <a:ext cx="1604962" cy="2986088"/>
          </a:xfrm>
          <a:prstGeom prst="rect">
            <a:avLst/>
          </a:prstGeom>
          <a:noFill/>
        </p:spPr>
      </p:pic>
      <p:pic>
        <p:nvPicPr>
          <p:cNvPr id="924680" name="Picture 8" descr="EndoRepo_D221_NegFeed3_sx6721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800" y="3771900"/>
            <a:ext cx="2905125" cy="2374900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685800"/>
            <a:ext cx="4572000" cy="5562600"/>
            <a:chOff x="0" y="432"/>
            <a:chExt cx="2880" cy="3504"/>
          </a:xfrm>
        </p:grpSpPr>
        <p:sp>
          <p:nvSpPr>
            <p:cNvPr id="924683" name="Freeform 11"/>
            <p:cNvSpPr>
              <a:spLocks/>
            </p:cNvSpPr>
            <p:nvPr/>
          </p:nvSpPr>
          <p:spPr bwMode="auto">
            <a:xfrm>
              <a:off x="0" y="432"/>
              <a:ext cx="2880" cy="350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2112" y="0"/>
                </a:cxn>
                <a:cxn ang="0">
                  <a:pos x="2880" y="1584"/>
                </a:cxn>
                <a:cxn ang="0">
                  <a:pos x="2880" y="3504"/>
                </a:cxn>
                <a:cxn ang="0">
                  <a:pos x="432" y="3456"/>
                </a:cxn>
                <a:cxn ang="0">
                  <a:pos x="0" y="2880"/>
                </a:cxn>
                <a:cxn ang="0">
                  <a:pos x="0" y="96"/>
                </a:cxn>
                <a:cxn ang="0">
                  <a:pos x="720" y="0"/>
                </a:cxn>
              </a:cxnLst>
              <a:rect l="0" t="0" r="r" b="b"/>
              <a:pathLst>
                <a:path w="2880" h="3504">
                  <a:moveTo>
                    <a:pt x="720" y="0"/>
                  </a:moveTo>
                  <a:lnTo>
                    <a:pt x="2112" y="0"/>
                  </a:lnTo>
                  <a:lnTo>
                    <a:pt x="2880" y="1584"/>
                  </a:lnTo>
                  <a:lnTo>
                    <a:pt x="2880" y="3504"/>
                  </a:lnTo>
                  <a:lnTo>
                    <a:pt x="432" y="3456"/>
                  </a:lnTo>
                  <a:lnTo>
                    <a:pt x="0" y="2880"/>
                  </a:lnTo>
                  <a:lnTo>
                    <a:pt x="0" y="96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24681" name="Picture 9" descr="EndoRepo_D221_NegFeed4_sx6721b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" y="473"/>
              <a:ext cx="2813" cy="3389"/>
            </a:xfrm>
            <a:prstGeom prst="rect">
              <a:avLst/>
            </a:prstGeom>
            <a:noFill/>
          </p:spPr>
        </p:pic>
      </p:grpSp>
      <p:sp>
        <p:nvSpPr>
          <p:cNvPr id="924674" name="Rectangle 2"/>
          <p:cNvSpPr>
            <a:spLocks noChangeArrowheads="1"/>
          </p:cNvSpPr>
          <p:nvPr/>
        </p:nvSpPr>
        <p:spPr bwMode="auto">
          <a:xfrm>
            <a:off x="6172200" y="-47625"/>
            <a:ext cx="2971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Endocrine System</a:t>
            </a:r>
          </a:p>
        </p:txBody>
      </p:sp>
      <p:sp>
        <p:nvSpPr>
          <p:cNvPr id="924676" name="Rectangle 4"/>
          <p:cNvSpPr>
            <a:spLocks noGrp="1" noChangeArrowheads="1"/>
          </p:cNvSpPr>
          <p:nvPr>
            <p:ph idx="1"/>
          </p:nvPr>
        </p:nvSpPr>
        <p:spPr>
          <a:xfrm>
            <a:off x="4648200" y="1371600"/>
            <a:ext cx="3810000" cy="4038600"/>
          </a:xfrm>
        </p:spPr>
        <p:txBody>
          <a:bodyPr>
            <a:normAutofit fontScale="92500"/>
          </a:bodyPr>
          <a:lstStyle/>
          <a:p>
            <a:r>
              <a:rPr lang="en-US"/>
              <a:t>Through negative feedback, when the amount of a particular hormone in the blood reaches a certain level, the endocrine system sends signals that stop the release of that hormone.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4008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Negative Feedback</a:t>
            </a:r>
          </a:p>
        </p:txBody>
      </p:sp>
      <p:pic>
        <p:nvPicPr>
          <p:cNvPr id="924685" name="Picture 13" descr="Life-EndOfSlide-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5531" name="Picture 11" descr="TRS-1to4-CauseFx_sx5832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613" y="2393950"/>
            <a:ext cx="7265987" cy="3505200"/>
          </a:xfrm>
          <a:prstGeom prst="rect">
            <a:avLst/>
          </a:prstGeom>
          <a:noFill/>
        </p:spPr>
      </p:pic>
      <p:sp>
        <p:nvSpPr>
          <p:cNvPr id="87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2209800"/>
          </a:xfrm>
        </p:spPr>
        <p:txBody>
          <a:bodyPr/>
          <a:lstStyle/>
          <a:p>
            <a:r>
              <a:rPr lang="en-US" dirty="0"/>
              <a:t>As you read, identify the effects of pituitary hormones. Write them in a graphic organizer like the one below.</a:t>
            </a:r>
          </a:p>
        </p:txBody>
      </p:sp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Relating Cause and Effect</a:t>
            </a:r>
          </a:p>
        </p:txBody>
      </p:sp>
      <p:pic>
        <p:nvPicPr>
          <p:cNvPr id="875526" name="Picture 6" descr="Life-EndOfSlide-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89900" y="5549900"/>
            <a:ext cx="1054100" cy="863600"/>
          </a:xfrm>
          <a:prstGeom prst="rect">
            <a:avLst/>
          </a:prstGeom>
          <a:noFill/>
        </p:spPr>
      </p:pic>
      <p:sp>
        <p:nvSpPr>
          <p:cNvPr id="875527" name="Rectangle 7"/>
          <p:cNvSpPr>
            <a:spLocks noChangeArrowheads="1"/>
          </p:cNvSpPr>
          <p:nvPr/>
        </p:nvSpPr>
        <p:spPr bwMode="auto">
          <a:xfrm>
            <a:off x="609600" y="404495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Pituitary hormones</a:t>
            </a:r>
            <a:endParaRPr lang="en-US"/>
          </a:p>
        </p:txBody>
      </p:sp>
      <p:sp>
        <p:nvSpPr>
          <p:cNvPr id="875528" name="Rectangle 8"/>
          <p:cNvSpPr>
            <a:spLocks noChangeArrowheads="1"/>
          </p:cNvSpPr>
          <p:nvPr/>
        </p:nvSpPr>
        <p:spPr bwMode="auto">
          <a:xfrm>
            <a:off x="4876800" y="277495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Activate other glands</a:t>
            </a:r>
          </a:p>
        </p:txBody>
      </p:sp>
      <p:sp>
        <p:nvSpPr>
          <p:cNvPr id="875529" name="Rectangle 9"/>
          <p:cNvSpPr>
            <a:spLocks noChangeArrowheads="1"/>
          </p:cNvSpPr>
          <p:nvPr/>
        </p:nvSpPr>
        <p:spPr bwMode="auto">
          <a:xfrm>
            <a:off x="4876800" y="36353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Regulate growth</a:t>
            </a:r>
          </a:p>
        </p:txBody>
      </p:sp>
      <p:sp>
        <p:nvSpPr>
          <p:cNvPr id="875530" name="Rectangle 10"/>
          <p:cNvSpPr>
            <a:spLocks noChangeArrowheads="1"/>
          </p:cNvSpPr>
          <p:nvPr/>
        </p:nvSpPr>
        <p:spPr bwMode="auto">
          <a:xfrm>
            <a:off x="4876800" y="445452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Regulate water balance</a:t>
            </a:r>
          </a:p>
        </p:txBody>
      </p:sp>
      <p:sp>
        <p:nvSpPr>
          <p:cNvPr id="875532" name="Rectangle 12"/>
          <p:cNvSpPr>
            <a:spLocks noChangeArrowheads="1"/>
          </p:cNvSpPr>
          <p:nvPr/>
        </p:nvSpPr>
        <p:spPr bwMode="auto">
          <a:xfrm>
            <a:off x="4876800" y="531812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Regulate blood pressure</a:t>
            </a:r>
          </a:p>
        </p:txBody>
      </p:sp>
      <p:sp>
        <p:nvSpPr>
          <p:cNvPr id="875533" name="Rectangle 13"/>
          <p:cNvSpPr>
            <a:spLocks noChangeArrowheads="1"/>
          </p:cNvSpPr>
          <p:nvPr/>
        </p:nvSpPr>
        <p:spPr bwMode="auto">
          <a:xfrm>
            <a:off x="1600200" y="345598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Cause</a:t>
            </a:r>
            <a:endParaRPr lang="en-US" sz="1600" b="1"/>
          </a:p>
        </p:txBody>
      </p:sp>
      <p:sp>
        <p:nvSpPr>
          <p:cNvPr id="875534" name="Rectangle 14"/>
          <p:cNvSpPr>
            <a:spLocks noChangeArrowheads="1"/>
          </p:cNvSpPr>
          <p:nvPr/>
        </p:nvSpPr>
        <p:spPr bwMode="auto">
          <a:xfrm>
            <a:off x="5835650" y="2312988"/>
            <a:ext cx="103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Effects</a:t>
            </a:r>
          </a:p>
        </p:txBody>
      </p:sp>
      <p:sp>
        <p:nvSpPr>
          <p:cNvPr id="875535" name="Rectangle 15"/>
          <p:cNvSpPr>
            <a:spLocks noChangeArrowheads="1"/>
          </p:cNvSpPr>
          <p:nvPr/>
        </p:nvSpPr>
        <p:spPr bwMode="auto">
          <a:xfrm>
            <a:off x="6172200" y="-50800"/>
            <a:ext cx="2971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Endocrine System</a:t>
            </a:r>
          </a:p>
        </p:txBody>
      </p:sp>
      <p:pic>
        <p:nvPicPr>
          <p:cNvPr id="875536" name="Picture 16" descr="TRS-banner(28pt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71838" cy="447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5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5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5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5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28" grpId="0"/>
      <p:bldP spid="875529" grpId="0"/>
      <p:bldP spid="875530" grpId="0"/>
      <p:bldP spid="8755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156</Words>
  <Application>Microsoft Office PowerPoint</Application>
  <PresentationFormat>On-screen Show (4:3)</PresentationFormat>
  <Paragraphs>28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The Endocrine System</vt:lpstr>
      <vt:lpstr>Functions of Endocrine Glands</vt:lpstr>
      <vt:lpstr>Functions of Endocrine Glands</vt:lpstr>
      <vt:lpstr>Functions of Endocrine Glands</vt:lpstr>
      <vt:lpstr>Negative Feedback</vt:lpstr>
      <vt:lpstr>Relating Cause and Effect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</dc:title>
  <dc:creator>bsavage</dc:creator>
  <cp:lastModifiedBy>bcarroll</cp:lastModifiedBy>
  <cp:revision>2</cp:revision>
  <dcterms:created xsi:type="dcterms:W3CDTF">2011-02-14T21:49:14Z</dcterms:created>
  <dcterms:modified xsi:type="dcterms:W3CDTF">2011-12-14T21:38:30Z</dcterms:modified>
</cp:coreProperties>
</file>